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81" r:id="rId6"/>
  </p:sldMasterIdLst>
  <p:notesMasterIdLst>
    <p:notesMasterId r:id="rId14"/>
  </p:notesMasterIdLst>
  <p:sldIdLst>
    <p:sldId id="2145707480" r:id="rId7"/>
    <p:sldId id="2145707526" r:id="rId8"/>
    <p:sldId id="2145707528" r:id="rId9"/>
    <p:sldId id="2145707530" r:id="rId10"/>
    <p:sldId id="2145707518" r:id="rId11"/>
    <p:sldId id="2145707536" r:id="rId12"/>
    <p:sldId id="2145707420" r:id="rId13"/>
  </p:sldIdLst>
  <p:sldSz cx="12192000" cy="68580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EE5398-17CF-C9A1-6EDC-A74B8EB49C21}" name="Gavin Whitfield" initials="GW" userId="S::gwhitfield@leagasdelaney.co.za::cad292b4-b4b4-4d4b-bfe7-f52477bda5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D6"/>
    <a:srgbClr val="313848"/>
    <a:srgbClr val="AEBCC5"/>
    <a:srgbClr val="ADBBC5"/>
    <a:srgbClr val="00E580"/>
    <a:srgbClr val="00E481"/>
    <a:srgbClr val="C32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D7301-BFEF-4A91-B284-CF9B5B64CD3E}" v="17" dt="2023-11-02T11:36:21.135"/>
    <p1510:client id="{8AADB9CC-415E-0438-41C0-E979572F8A9F}" v="6" dt="2023-11-02T11:22:38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48"/>
  </p:normalViewPr>
  <p:slideViewPr>
    <p:cSldViewPr snapToGrid="0">
      <p:cViewPr varScale="1">
        <p:scale>
          <a:sx n="112" d="100"/>
          <a:sy n="112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1986CA14-449E-EB41-B430-ABAD63B1C83D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3875"/>
            <a:ext cx="861218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908711"/>
            <a:ext cx="7941310" cy="5652582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9F6DFAFE-393C-814E-917A-0966DCA4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B4D1-BF9A-9844-8FE8-68A0DE15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A9F75-8A22-9D45-A37F-B76CCEBD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B7E1-42DD-F64C-BD9E-20287AEB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EB4D9-47F7-F24A-83D2-79E6EF46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9E38A-CE9C-EA46-8551-CA3ACA13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2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EE71-F992-744A-A350-2193F393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C0680-923C-8D4B-BFE3-5090BAAB1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FBB25-3F56-1848-8DAB-31240571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91C45-4A5B-5640-807F-80461386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8F9B0-89C4-EA4B-8A8B-EA44B7DE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1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4EE17-4DA3-E344-9E23-7571BED27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42B14-9B93-8248-9EA7-90BD751BB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8C9D5-F11C-6449-9BE2-FA2F95E0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236DE-5487-4F44-9E37-9AED1020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C5DDE-EFC0-2C45-9356-0DF376D3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4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Zeb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-1.png">
            <a:extLst>
              <a:ext uri="{FF2B5EF4-FFF2-40B4-BE49-F238E27FC236}">
                <a16:creationId xmlns:a16="http://schemas.microsoft.com/office/drawing/2014/main" id="{29C7DE8A-1D66-104A-850E-C3DDCC9B7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D942F256-E884-6C4B-9C64-D3C73629D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69CD77-A2F7-9440-A94A-33DA18A87776}" type="datetime3">
              <a:rPr lang="en-ZA" smtClean="0"/>
              <a:t>19 December 2023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5464B6-AFB2-F243-A189-D583562D4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D416008-4893-1B4A-9E62-DF32D0BC9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5" name="CI Element - InvestecLogo_Dark_Only.png">
            <a:extLst>
              <a:ext uri="{FF2B5EF4-FFF2-40B4-BE49-F238E27FC236}">
                <a16:creationId xmlns:a16="http://schemas.microsoft.com/office/drawing/2014/main" id="{86530099-3F44-C743-9130-7A7D54C95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75" y="597404"/>
            <a:ext cx="1828800" cy="361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3627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Zeb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FFBB53-78D0-9B41-8F7B-BDEC82C7C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A2E236F-9200-4C4D-B0B5-D0BD03D0B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6689085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4A1A39-4D69-EB4E-BF91-549002215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20642" y="3128964"/>
            <a:ext cx="5010148" cy="3757611"/>
          </a:xfrm>
          <a:prstGeom prst="rect">
            <a:avLst/>
          </a:prstGeom>
        </p:spPr>
      </p:pic>
      <p:pic>
        <p:nvPicPr>
          <p:cNvPr id="17" name="CI Element - InvestecLogo_Dark_Only.png" descr="CI Element - InvestecLogo_Dark_Only.png">
            <a:extLst>
              <a:ext uri="{FF2B5EF4-FFF2-40B4-BE49-F238E27FC236}">
                <a16:creationId xmlns:a16="http://schemas.microsoft.com/office/drawing/2014/main" id="{53AA8A7B-1EBF-284C-B9E2-C4C3E293D9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597403"/>
            <a:ext cx="1828800" cy="361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 descr="Picture 7">
            <a:extLst>
              <a:ext uri="{FF2B5EF4-FFF2-40B4-BE49-F238E27FC236}">
                <a16:creationId xmlns:a16="http://schemas.microsoft.com/office/drawing/2014/main" id="{227B9CB1-2C1F-F640-AAA0-4841D54DB1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2EF18-0701-ED4E-94D0-4632114E56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4CB0BD4-2791-AD40-A55E-511B617B4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643664"/>
            <a:ext cx="7050295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9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B4D1-BF9A-9844-8FE8-68A0DE15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A9F75-8A22-9D45-A37F-B76CCEBD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B7E1-42DD-F64C-BD9E-20287AEB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EB4D9-47F7-F24A-83D2-79E6EF46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9E38A-CE9C-EA46-8551-CA3ACA13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1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ED0B-C455-4947-AC8A-C7676980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F0D7-1108-3D4A-9FA6-F9A1B50D0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7D5A4-88D2-894E-AB18-55C27B5F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5521-CFC2-FF4E-AC40-0557E19B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3CA62-362A-7740-B03C-1EA2D8B1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1498-FAB0-7F4B-AC15-F087C549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9A793-94B6-994B-9F28-BDA0F57A0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E760A-C787-9C49-933E-A08CE48A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0CA9-3328-7547-8478-7D865069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F457F-A861-0841-BA35-F74D23EB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9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1B94-5DC8-CD4D-A820-3346ECD8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FFDA-A8AC-7C45-8A50-85AE97D02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F1EEF-D5DF-424D-A365-A0772138E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3EC0A-0E82-904F-99C8-F737A2BA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E185C-76B0-1349-B7E3-064A7FE1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4981D-D07A-F447-831C-8CACF9E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1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683F-BD73-FC4D-A1A6-5A23A25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A7BB2-DD03-4E41-B3B2-DA99AC46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67753-96A6-4A43-AFEA-3CF5663AF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118CF-0FB3-2B4B-B467-52557A16E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64411-97BE-9E44-A833-9B34D1D40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49533-4C87-974D-87A6-5387A433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4BCCA-29FA-5C4F-830C-00597D13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5AC1F-727F-3348-8C62-CD9E27F6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B6EE-D665-8B4B-AD73-71029D6C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793B2-D407-6042-AE45-9A384478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0989E-EE2E-0541-AA85-59D08045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A69-D957-2D4E-8093-E193A796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8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ED0B-C455-4947-AC8A-C7676980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F0D7-1108-3D4A-9FA6-F9A1B50D0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7D5A4-88D2-894E-AB18-55C27B5F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5521-CFC2-FF4E-AC40-0557E19B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3CA62-362A-7740-B03C-1EA2D8B1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97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B6C79-650A-064D-86F9-6553341F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0444C-6E6B-B943-9B58-75492073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250EC-8C1F-044B-863B-E802922C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8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9761-FBE1-BE44-BFD7-14B827BA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42DE-95D0-C949-B212-8A2C5A7A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DD313-8237-F147-B6AB-689834251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6F42-58DC-A348-8A75-C951601F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C83C3-0A97-7447-8148-E2DA87A7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D7285-9660-4A43-83CB-793C1041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34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C291-A727-3246-B452-A094D750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A5E3C-7362-8643-B5D1-CC9D8521B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02AAC-C0F0-E243-B2D2-4D5A7AC20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CAA7B-FC4F-7346-BED8-7FC0C612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11816-2A55-3145-9BA6-3567441A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88FC2-C777-6446-A71D-00F5518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EE71-F992-744A-A350-2193F393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C0680-923C-8D4B-BFE3-5090BAAB1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FBB25-3F56-1848-8DAB-31240571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91C45-4A5B-5640-807F-80461386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8F9B0-89C4-EA4B-8A8B-EA44B7DE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8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4EE17-4DA3-E344-9E23-7571BED27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42B14-9B93-8248-9EA7-90BD751BB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8C9D5-F11C-6449-9BE2-FA2F95E0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236DE-5487-4F44-9E37-9AED1020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C5DDE-EFC0-2C45-9356-0DF376D3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8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1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 algn="l" defTabSz="1219169">
              <a:lnSpc>
                <a:spcPct val="80000"/>
              </a:lnSpc>
              <a:defRPr sz="5800" b="1" spc="-11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50" b="1"/>
            </a:lvl1pPr>
            <a:lvl2pPr marL="0" indent="228600">
              <a:spcBef>
                <a:spcPts val="0"/>
              </a:spcBef>
              <a:buSzTx/>
              <a:buNone/>
              <a:defRPr sz="2750" b="1"/>
            </a:lvl2pPr>
            <a:lvl3pPr marL="0" indent="457200">
              <a:spcBef>
                <a:spcPts val="0"/>
              </a:spcBef>
              <a:buSzTx/>
              <a:buNone/>
              <a:defRPr sz="2750" b="1"/>
            </a:lvl3pPr>
            <a:lvl4pPr marL="0" indent="685800">
              <a:spcBef>
                <a:spcPts val="0"/>
              </a:spcBef>
              <a:buSzTx/>
              <a:buNone/>
              <a:defRPr sz="2750" b="1"/>
            </a:lvl4pPr>
            <a:lvl5pPr marL="0" indent="914400"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0500"/>
            <a:ext cx="184253" cy="187300"/>
          </a:xfrm>
          <a:prstGeom prst="rect">
            <a:avLst/>
          </a:prstGeom>
        </p:spPr>
        <p:txBody>
          <a:bodyPr anchor="b"/>
          <a:lstStyle>
            <a:lvl1pPr defTabSz="292100"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62892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Zeb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-1.png">
            <a:extLst>
              <a:ext uri="{FF2B5EF4-FFF2-40B4-BE49-F238E27FC236}">
                <a16:creationId xmlns:a16="http://schemas.microsoft.com/office/drawing/2014/main" id="{29C7DE8A-1D66-104A-850E-C3DDCC9B7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D942F256-E884-6C4B-9C64-D3C73629D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69CD77-A2F7-9440-A94A-33DA18A87776}" type="datetime3">
              <a:rPr lang="en-ZA" smtClean="0"/>
              <a:t>19 December 2023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5464B6-AFB2-F243-A189-D583562D4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D416008-4893-1B4A-9E62-DF32D0BC9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5" name="CI Element - InvestecLogo_Dark_Only.png">
            <a:extLst>
              <a:ext uri="{FF2B5EF4-FFF2-40B4-BE49-F238E27FC236}">
                <a16:creationId xmlns:a16="http://schemas.microsoft.com/office/drawing/2014/main" id="{86530099-3F44-C743-9130-7A7D54C95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75" y="597404"/>
            <a:ext cx="1828800" cy="361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6364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_Zeb_Sky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ull-1.png">
            <a:extLst>
              <a:ext uri="{FF2B5EF4-FFF2-40B4-BE49-F238E27FC236}">
                <a16:creationId xmlns:a16="http://schemas.microsoft.com/office/drawing/2014/main" id="{D10F2583-AE1D-AA43-87CB-DD34D9701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CI Element - InvestecLogo_Dark_Only.png" descr="CI Element - InvestecLogo_Dark_Only.png">
            <a:extLst>
              <a:ext uri="{FF2B5EF4-FFF2-40B4-BE49-F238E27FC236}">
                <a16:creationId xmlns:a16="http://schemas.microsoft.com/office/drawing/2014/main" id="{37C3170D-5ED2-624E-BEB4-959EBA9ED4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597403"/>
            <a:ext cx="1828800" cy="36142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5669369-0D2D-A445-A0C0-28CDA44D0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ED22156-333D-6243-B9AC-9433ACFF1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196-617B-FF4C-B34F-8D6B8C33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B4FB-3FC5-2B4D-94BD-08CC3F185044}" type="datetime3">
              <a:rPr lang="en-ZA" smtClean="0"/>
              <a:t>19 December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17711-AB6E-504E-BC42-6FEC8881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8646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_Zeb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-1.png">
            <a:extLst>
              <a:ext uri="{FF2B5EF4-FFF2-40B4-BE49-F238E27FC236}">
                <a16:creationId xmlns:a16="http://schemas.microsoft.com/office/drawing/2014/main" id="{29C7DE8A-1D66-104A-850E-C3DDCC9B7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BA9BA5-9826-064A-8F23-96BBEEB89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D002F04-4F80-DC49-9EC7-367A5208B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4D21AC-75A2-9343-A1E2-553C4029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B8B53-D6D8-7242-AA3A-829DACE4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AFFBED-95BA-46A1-96F7-38B33976D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52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Zeb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09B88C-4446-4EB5-B01A-F9DA2A1D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FFBB53-78D0-9B41-8F7B-BDEC82C7CF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A2E236F-9200-4C4D-B0B5-D0BD03D0B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6689085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4A1A39-4D69-EB4E-BF91-549002215D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20642" y="3128964"/>
            <a:ext cx="5010148" cy="3757611"/>
          </a:xfrm>
          <a:prstGeom prst="rect">
            <a:avLst/>
          </a:prstGeom>
        </p:spPr>
      </p:pic>
      <p:pic>
        <p:nvPicPr>
          <p:cNvPr id="18" name="Picture 17" descr="Picture 7">
            <a:extLst>
              <a:ext uri="{FF2B5EF4-FFF2-40B4-BE49-F238E27FC236}">
                <a16:creationId xmlns:a16="http://schemas.microsoft.com/office/drawing/2014/main" id="{227B9CB1-2C1F-F640-AAA0-4841D54DB1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2EF18-0701-ED4E-94D0-4632114E56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4CB0BD4-2791-AD40-A55E-511B617B4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7050295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1498-FAB0-7F4B-AC15-F087C549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9A793-94B6-994B-9F28-BDA0F57A0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E760A-C787-9C49-933E-A08CE48A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0CA9-3328-7547-8478-7D865069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F457F-A861-0841-BA35-F74D23EB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3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Zeb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8CBFBF96-9001-4443-879F-F9539F6B8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0E290E-3AEE-064D-8B88-FA49FE91A1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819" y="2500313"/>
            <a:ext cx="5810248" cy="43576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AD952ABB-3E93-DF4D-82C3-F0645AB8A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7050295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0" name="Picture 29" descr="Picture 7">
            <a:extLst>
              <a:ext uri="{FF2B5EF4-FFF2-40B4-BE49-F238E27FC236}">
                <a16:creationId xmlns:a16="http://schemas.microsoft.com/office/drawing/2014/main" id="{3BD1F221-C556-384C-BE2C-EEB50CA5F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D7FE5090-2840-E943-8D6A-C81A02200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6689085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A5F7BA-D12D-3B4C-96F5-6BE51A4CB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2086E2-D5AB-4BA0-A100-B28792AB36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27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Zeb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B80DD-402E-0D4C-9722-6F7E0137F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pic>
        <p:nvPicPr>
          <p:cNvPr id="28" name="Full-1.png">
            <a:extLst>
              <a:ext uri="{FF2B5EF4-FFF2-40B4-BE49-F238E27FC236}">
                <a16:creationId xmlns:a16="http://schemas.microsoft.com/office/drawing/2014/main" id="{43DF638D-2369-DF42-82C6-360AE20AD0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40" descr="Picture 7">
            <a:extLst>
              <a:ext uri="{FF2B5EF4-FFF2-40B4-BE49-F238E27FC236}">
                <a16:creationId xmlns:a16="http://schemas.microsoft.com/office/drawing/2014/main" id="{B7A6F7D3-B029-FC48-BF87-EF3E1052A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D224F8-675A-1347-AE33-DCD3C3D41E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B17CA-0289-044F-949E-7B9772F5F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7050295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4BAFFC7-83CC-AF4E-9E0D-AD0EA8FDA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6689085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9308AA-44E3-4F5C-BEEF-55688B2A32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79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Wave+Portrai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E827BA-1A7B-CA43-B83E-C48455B3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pic>
        <p:nvPicPr>
          <p:cNvPr id="27" name="Picture 26" descr="Picture 7">
            <a:extLst>
              <a:ext uri="{FF2B5EF4-FFF2-40B4-BE49-F238E27FC236}">
                <a16:creationId xmlns:a16="http://schemas.microsoft.com/office/drawing/2014/main" id="{84003023-4ED4-DC4E-A45E-67DCF9F451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B8743493-1941-7C47-A957-1AC574F1B8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2700" y="296863"/>
            <a:ext cx="4259263" cy="62642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F9A6965-502F-294F-A626-9299417E86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5D4D0B-D65F-8449-9AF0-889C935AE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1" y="1747176"/>
            <a:ext cx="4315032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EBFD02C-7EEF-0443-9357-8485590DC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D5A313A-2559-4D3E-B994-EC8B574AEF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37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Wave+Portrait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CD494FC-9B3A-2845-9559-253625B37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B7B6523-D174-834F-84FA-5D7C7B1137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2700" y="296863"/>
            <a:ext cx="4259263" cy="62642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3" name="Picture 22" descr="Picture 7">
            <a:extLst>
              <a:ext uri="{FF2B5EF4-FFF2-40B4-BE49-F238E27FC236}">
                <a16:creationId xmlns:a16="http://schemas.microsoft.com/office/drawing/2014/main" id="{840BD59E-7F3F-6D4B-8155-FC28EBAF1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17C0016-D073-6642-AF07-FFE1A9E829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093FD9-FA79-A040-99FB-876AFC786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08AAC3F-6138-FD44-8496-532F33F96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F68B54-3ABD-4CD9-BD3F-0EA8C2C22E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6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Wave+Portrait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0BF05E-32A6-5A41-BE05-C9844E8BE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B7B6523-D174-834F-84FA-5D7C7B1137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2700" y="296863"/>
            <a:ext cx="4259263" cy="62642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3" name="Picture 22" descr="Picture 7">
            <a:extLst>
              <a:ext uri="{FF2B5EF4-FFF2-40B4-BE49-F238E27FC236}">
                <a16:creationId xmlns:a16="http://schemas.microsoft.com/office/drawing/2014/main" id="{840BD59E-7F3F-6D4B-8155-FC28EBAF1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4226FD0-8EDD-BA45-B00B-0FA6120E2F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B3B7C5-90EC-AB4A-8CF9-87EB786E7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1" y="1747176"/>
            <a:ext cx="4315032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A75A12-7D26-CD4A-A862-81107C7D4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1A5C30-0ECA-4C52-977A-94A25B979D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5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Wave+Squar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7B8470-4127-C547-BFD3-83081FF33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pic>
        <p:nvPicPr>
          <p:cNvPr id="27" name="Picture 26" descr="Picture 7">
            <a:extLst>
              <a:ext uri="{FF2B5EF4-FFF2-40B4-BE49-F238E27FC236}">
                <a16:creationId xmlns:a16="http://schemas.microsoft.com/office/drawing/2014/main" id="{84003023-4ED4-DC4E-A45E-67DCF9F451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D5CC354-EB88-C644-A91E-0C09AC004D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296863"/>
            <a:ext cx="5688013" cy="62642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3FFA989-221F-CE4E-9E3B-442982A0A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2A4DB-D7E0-AD48-B3E9-8DC64BEF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303497-C9E8-7641-8EF8-F03F6094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2BC389F-6D90-4E21-A848-2C5540E7FF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02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Wave+Square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7C05E9AA-2A57-5B4E-9220-685F588BD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pic>
        <p:nvPicPr>
          <p:cNvPr id="23" name="Picture 22" descr="Picture 7">
            <a:extLst>
              <a:ext uri="{FF2B5EF4-FFF2-40B4-BE49-F238E27FC236}">
                <a16:creationId xmlns:a16="http://schemas.microsoft.com/office/drawing/2014/main" id="{840BD59E-7F3F-6D4B-8155-FC28EBAF1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612089B-1623-C044-BE4D-5DAB62911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296863"/>
            <a:ext cx="5688013" cy="62642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8EFEEDF-C3C8-D241-887B-C9977F018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54D56BC-C097-2348-A891-A1C1FE87B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1" y="1747176"/>
            <a:ext cx="4315032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C4165BA-DF32-C745-82E9-A7166B1ED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0D040E-3E66-41E5-8D81-39730DB05F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8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Wave+Square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4FFC74-8CEA-4241-BD46-A020355FA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B7B6523-D174-834F-84FA-5D7C7B1137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296863"/>
            <a:ext cx="5688013" cy="62642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3" name="Picture 22" descr="Picture 7">
            <a:extLst>
              <a:ext uri="{FF2B5EF4-FFF2-40B4-BE49-F238E27FC236}">
                <a16:creationId xmlns:a16="http://schemas.microsoft.com/office/drawing/2014/main" id="{840BD59E-7F3F-6D4B-8155-FC28EBAF1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9DE4C7-5099-1248-B659-1EFAC7C640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A560F8-2F20-FE42-B1D0-8B34E18A6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D94BB78-1A89-394F-9FF2-02CB7F422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523483-A1C8-4FF1-B802-4E453BE1AF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ullWidth+Imag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0830F21-A692-425B-934A-0F04A9CC8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375" y="597404"/>
            <a:ext cx="1828800" cy="626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BF2C61-B790-4A46-B851-AE74D9BB7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948" y="0"/>
            <a:ext cx="5988051" cy="685800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3FFA989-221F-CE4E-9E3B-442982A0A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2A4DB-D7E0-AD48-B3E9-8DC64BEF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303497-C9E8-7641-8EF8-F03F6094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7" name="Picture 10" descr="Picture 10">
            <a:extLst>
              <a:ext uri="{FF2B5EF4-FFF2-40B4-BE49-F238E27FC236}">
                <a16:creationId xmlns:a16="http://schemas.microsoft.com/office/drawing/2014/main" id="{36DE71C2-784C-094D-AEE2-083152F4AB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8006" y="2544664"/>
            <a:ext cx="1671009" cy="7144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7B18A1F-71F1-074B-9C3F-DD5FA9BD79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47" y="0"/>
            <a:ext cx="598805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6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ullWidth+Image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4">
            <a:extLst>
              <a:ext uri="{FF2B5EF4-FFF2-40B4-BE49-F238E27FC236}">
                <a16:creationId xmlns:a16="http://schemas.microsoft.com/office/drawing/2014/main" id="{95E8E039-B239-3740-BA27-B34C33005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948" y="7938"/>
            <a:ext cx="5988051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27" name="Picture 26" descr="Picture 7">
            <a:extLst>
              <a:ext uri="{FF2B5EF4-FFF2-40B4-BE49-F238E27FC236}">
                <a16:creationId xmlns:a16="http://schemas.microsoft.com/office/drawing/2014/main" id="{84003023-4ED4-DC4E-A45E-67DCF9F451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3FFA989-221F-CE4E-9E3B-442982A0A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2A4DB-D7E0-AD48-B3E9-8DC64BEF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303497-C9E8-7641-8EF8-F03F6094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01DE9796-6983-B747-B19A-F28B4706C4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EE14EF-4820-41A5-A267-B6FEED7734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1B94-5DC8-CD4D-A820-3346ECD8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FFDA-A8AC-7C45-8A50-85AE97D02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F1EEF-D5DF-424D-A365-A0772138E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3EC0A-0E82-904F-99C8-F737A2BA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E185C-76B0-1349-B7E3-064A7FE1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4981D-D07A-F447-831C-8CACF9E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0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ullWidth+Image_Sto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Picture 7">
            <a:extLst>
              <a:ext uri="{FF2B5EF4-FFF2-40B4-BE49-F238E27FC236}">
                <a16:creationId xmlns:a16="http://schemas.microsoft.com/office/drawing/2014/main" id="{84003023-4ED4-DC4E-A45E-67DCF9F45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3FFA989-221F-CE4E-9E3B-442982A0A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2A4DB-D7E0-AD48-B3E9-8DC64BEF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303497-C9E8-7641-8EF8-F03F6094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080CA65E-8D31-7B4F-978C-1502986E6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948" y="0"/>
            <a:ext cx="5988051" cy="685800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34EC513-5293-4E46-9000-90614940AE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BF22B-BDC7-4F34-9BF3-E226B210D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75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ullWidth+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indoor, table, chair, sitting&#10;&#10;Description automatically generated">
            <a:extLst>
              <a:ext uri="{FF2B5EF4-FFF2-40B4-BE49-F238E27FC236}">
                <a16:creationId xmlns:a16="http://schemas.microsoft.com/office/drawing/2014/main" id="{EB6E0219-0161-EC42-A3EE-6BDE13277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949" y="1"/>
            <a:ext cx="5988051" cy="6858000"/>
          </a:xfrm>
          <a:prstGeom prst="rect">
            <a:avLst/>
          </a:prstGeom>
        </p:spPr>
      </p:pic>
      <p:pic>
        <p:nvPicPr>
          <p:cNvPr id="27" name="Picture 26" descr="Picture 7">
            <a:extLst>
              <a:ext uri="{FF2B5EF4-FFF2-40B4-BE49-F238E27FC236}">
                <a16:creationId xmlns:a16="http://schemas.microsoft.com/office/drawing/2014/main" id="{84003023-4ED4-DC4E-A45E-67DCF9F451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3FFA989-221F-CE4E-9E3B-442982A0A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2A4DB-D7E0-AD48-B3E9-8DC64BEF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303497-C9E8-7641-8EF8-F03F6094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416E773-BE2E-E943-B00B-1842E1E38F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5E5A56-FAD1-47A3-B442-7A182481B8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06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Zeb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-1.png">
            <a:extLst>
              <a:ext uri="{FF2B5EF4-FFF2-40B4-BE49-F238E27FC236}">
                <a16:creationId xmlns:a16="http://schemas.microsoft.com/office/drawing/2014/main" id="{29C7DE8A-1D66-104A-850E-C3DDCC9B7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D942F256-E884-6C4B-9C64-D3C73629D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99EB55-12FB-B841-9B8B-F96150200851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5464B6-AFB2-F243-A189-D583562D4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D416008-4893-1B4A-9E62-DF32D0BC9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39373E-63ED-48DA-9184-1BA6A73DE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375" y="597404"/>
            <a:ext cx="1828800" cy="6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63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Zeb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-1.png">
            <a:extLst>
              <a:ext uri="{FF2B5EF4-FFF2-40B4-BE49-F238E27FC236}">
                <a16:creationId xmlns:a16="http://schemas.microsoft.com/office/drawing/2014/main" id="{29C7DE8A-1D66-104A-850E-C3DDCC9B7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FB27D60-8AFB-9547-B481-2B796355B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05270CB-7ECE-6B49-B6ED-E0EAD8C8E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7B025-03F5-0D4E-B6E9-42EF5854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AF77E-0AC4-D34F-829B-87B105A4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8D8055-5130-4625-A968-0471B5C81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2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Zeb_Sky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ull-1.png">
            <a:extLst>
              <a:ext uri="{FF2B5EF4-FFF2-40B4-BE49-F238E27FC236}">
                <a16:creationId xmlns:a16="http://schemas.microsoft.com/office/drawing/2014/main" id="{D10F2583-AE1D-AA43-87CB-DD34D9701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5669369-0D2D-A445-A0C0-28CDA44D0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ED22156-333D-6243-B9AC-9433ACFF1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196-617B-FF4C-B34F-8D6B8C33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17711-AB6E-504E-BC42-6FEC8881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A48F225-17DF-420B-A8A6-894BF3DE57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83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Zeb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-1.png">
            <a:extLst>
              <a:ext uri="{FF2B5EF4-FFF2-40B4-BE49-F238E27FC236}">
                <a16:creationId xmlns:a16="http://schemas.microsoft.com/office/drawing/2014/main" id="{29C7DE8A-1D66-104A-850E-C3DDCC9B7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BA9BA5-9826-064A-8F23-96BBEEB89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D002F04-4F80-DC49-9EC7-367A5208B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4D21AC-75A2-9343-A1E2-553C4029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B8B53-D6D8-7242-AA3A-829DACE4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AFFBED-95BA-46A1-96F7-38B33976D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1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Full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>
            <a:extLst>
              <a:ext uri="{FF2B5EF4-FFF2-40B4-BE49-F238E27FC236}">
                <a16:creationId xmlns:a16="http://schemas.microsoft.com/office/drawing/2014/main" id="{CC82360D-D77F-0E44-9C96-6CE8A3F7798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285E70D-02BB-754C-B4F1-65BEEBC25AAD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C1CE9E32-6E83-2745-9538-309DCED51C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8" y="2658870"/>
            <a:ext cx="5400674" cy="15402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pic>
        <p:nvPicPr>
          <p:cNvPr id="10" name="Picture 6" descr="Picture 6">
            <a:extLst>
              <a:ext uri="{FF2B5EF4-FFF2-40B4-BE49-F238E27FC236}">
                <a16:creationId xmlns:a16="http://schemas.microsoft.com/office/drawing/2014/main" id="{3B0930D2-9C59-1748-A2F7-21C48C2C1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754" y="357050"/>
            <a:ext cx="1788092" cy="35337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>
            <a:extLst>
              <a:ext uri="{FF2B5EF4-FFF2-40B4-BE49-F238E27FC236}">
                <a16:creationId xmlns:a16="http://schemas.microsoft.com/office/drawing/2014/main" id="{0ACEFFD3-2B3F-7F4A-905B-D984EF05A212}"/>
              </a:ext>
            </a:extLst>
          </p:cNvPr>
          <p:cNvSpPr txBox="1">
            <a:spLocks/>
          </p:cNvSpPr>
          <p:nvPr userDrawn="1"/>
        </p:nvSpPr>
        <p:spPr>
          <a:xfrm>
            <a:off x="-1440758" y="0"/>
            <a:ext cx="1152000" cy="1179484"/>
          </a:xfrm>
          <a:prstGeom prst="rect">
            <a:avLst/>
          </a:prstGeom>
          <a:solidFill>
            <a:srgbClr val="FFFFFF"/>
          </a:solidFill>
          <a:ln w="762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5F5F3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IE" sz="1200">
                <a:solidFill>
                  <a:srgbClr val="EE00E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*Instruction</a:t>
            </a:r>
          </a:p>
          <a:p>
            <a:pPr hangingPunct="1"/>
            <a:endParaRPr lang="en-IE" sz="1200">
              <a:solidFill>
                <a:srgbClr val="EE00E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/>
            <a:r>
              <a:rPr lang="en-IE" sz="1200">
                <a:solidFill>
                  <a:srgbClr val="EE00E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keep an opaque dark layer over the image to help with legibility of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6622E-2DA8-7C40-A0E8-4D285A9580A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42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Image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FA9E2AF-9B19-DC4B-9A0B-3E1034699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9CD9A2-2802-3C40-A80D-51356C5E0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567171"/>
            <a:ext cx="5329239" cy="13237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84D90F26-DAD6-2D4D-B51D-F0914E2CBE69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3140765"/>
            <a:ext cx="5319946" cy="2809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C142C-40C4-DD49-B0E6-47AFB6763C5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ADCC7-AC1E-DB44-AE0B-426415C15B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0C84096-A9ED-4A4E-A959-BB2506B782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375" y="597404"/>
            <a:ext cx="1828800" cy="6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83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0892262-5162-6345-ACDD-2C285408A2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EA7E4E-6CE0-8641-AD9B-DAADF19D1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577112"/>
            <a:ext cx="5329239" cy="13237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090ADE7E-258A-D041-8F2A-1D60AA7A4F34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3130825"/>
            <a:ext cx="5319946" cy="2819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888A1-DFB7-D54C-81F3-CFCC0C1EFF5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E5A0AE4-35D7-430F-A9D6-6D9CED6EE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4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595082"/>
            <a:ext cx="5616575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99A2441-9209-2340-934E-A803B536B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C60A94-5E92-AA43-AFBF-9C2FB9E1ADE3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97861-6EEB-D04A-88A4-81005F610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943960"/>
            <a:ext cx="5607282" cy="10922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7547AAF2-A158-AA4C-88B3-A444AE021117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2372810"/>
            <a:ext cx="5607282" cy="358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</p:spTree>
    <p:extLst>
      <p:ext uri="{BB962C8B-B14F-4D97-AF65-F5344CB8AC3E}">
        <p14:creationId xmlns:p14="http://schemas.microsoft.com/office/powerpoint/2010/main" val="3228490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683F-BD73-FC4D-A1A6-5A23A25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A7BB2-DD03-4E41-B3B2-DA99AC46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67753-96A6-4A43-AFEA-3CF5663AF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118CF-0FB3-2B4B-B467-52557A16E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64411-97BE-9E44-A833-9B34D1D40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49533-4C87-974D-87A6-5387A433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4BCCA-29FA-5C4F-830C-00597D13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5AC1F-727F-3348-8C62-CD9E27F6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595082"/>
            <a:ext cx="5616575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99A2441-9209-2340-934E-A803B536B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51D591-3302-924A-94D9-E2AAFA7E6FA9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0AC1D9-0EFC-5040-B19C-4EFF66AD8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943960"/>
            <a:ext cx="5607282" cy="10922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1A332637-76F7-B844-8946-B6812E16FFA4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2372810"/>
            <a:ext cx="5607282" cy="358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</p:spTree>
    <p:extLst>
      <p:ext uri="{BB962C8B-B14F-4D97-AF65-F5344CB8AC3E}">
        <p14:creationId xmlns:p14="http://schemas.microsoft.com/office/powerpoint/2010/main" val="3541905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+Logo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45A305-7442-45B3-B56F-5FD71A727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825" y="590303"/>
            <a:ext cx="1828800" cy="6261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590303"/>
            <a:ext cx="5616575" cy="4897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0D24293-539A-D647-87BF-7C7C4CA393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23903" y="6304672"/>
            <a:ext cx="233393" cy="230828"/>
          </a:xfrm>
        </p:spPr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7E8A7AF-9424-9D4B-B481-148FDC7F5E0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239295" y="6236201"/>
            <a:ext cx="2743200" cy="365125"/>
          </a:xfrm>
        </p:spPr>
        <p:txBody>
          <a:bodyPr/>
          <a:lstStyle/>
          <a:p>
            <a:fld id="{CF4942E4-696E-714D-A248-4B3E83CA3685}" type="datetime3">
              <a:rPr lang="en-ZA" smtClean="0"/>
              <a:t>19 December 2023</a:t>
            </a:fld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43B7207-6849-B948-BA27-D79B0E6F8B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65548"/>
            <a:ext cx="5616575" cy="314616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30" name="Body Level One…">
            <a:extLst>
              <a:ext uri="{FF2B5EF4-FFF2-40B4-BE49-F238E27FC236}">
                <a16:creationId xmlns:a16="http://schemas.microsoft.com/office/drawing/2014/main" id="{16BE7421-BDE0-A74E-8F0F-3058BD489638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1716100"/>
            <a:ext cx="5607282" cy="4224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</p:spTree>
    <p:extLst>
      <p:ext uri="{BB962C8B-B14F-4D97-AF65-F5344CB8AC3E}">
        <p14:creationId xmlns:p14="http://schemas.microsoft.com/office/powerpoint/2010/main" val="674962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+Logo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5EAD42-FBBD-4838-ACB7-D7E0251C3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825" y="597403"/>
            <a:ext cx="1828800" cy="6265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585808"/>
            <a:ext cx="5616575" cy="4897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0D24293-539A-D647-87BF-7C7C4CA393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23903" y="6304672"/>
            <a:ext cx="233393" cy="230828"/>
          </a:xfrm>
        </p:spPr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7E8A7AF-9424-9D4B-B481-148FDC7F5E0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239295" y="6236201"/>
            <a:ext cx="2743200" cy="365125"/>
          </a:xfrm>
        </p:spPr>
        <p:txBody>
          <a:bodyPr/>
          <a:lstStyle/>
          <a:p>
            <a:fld id="{CF4942E4-696E-714D-A248-4B3E83CA3685}" type="datetime3">
              <a:rPr lang="en-ZA" smtClean="0"/>
              <a:t>19 December 2023</a:t>
            </a:fld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43B7207-6849-B948-BA27-D79B0E6F8B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61053"/>
            <a:ext cx="5616575" cy="314616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30" name="Body Level One…">
            <a:extLst>
              <a:ext uri="{FF2B5EF4-FFF2-40B4-BE49-F238E27FC236}">
                <a16:creationId xmlns:a16="http://schemas.microsoft.com/office/drawing/2014/main" id="{16BE7421-BDE0-A74E-8F0F-3058BD489638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1711605"/>
            <a:ext cx="5607282" cy="4224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</p:spTree>
    <p:extLst>
      <p:ext uri="{BB962C8B-B14F-4D97-AF65-F5344CB8AC3E}">
        <p14:creationId xmlns:p14="http://schemas.microsoft.com/office/powerpoint/2010/main" val="2233339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3Col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C303A-52F2-264A-ACA6-72B58383A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295F-BB22-3147-8910-3976B36A7F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EE72264E-54D8-F046-A5B1-68EDC90ACBE4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375" y="2680685"/>
            <a:ext cx="3421063" cy="3269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2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7E51528-6F61-7E42-9D56-0A51953E2B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339711"/>
            <a:ext cx="3421063" cy="215445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0858FF-3BAA-C841-B1DE-10BD58524C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6018" y="2680685"/>
            <a:ext cx="3421063" cy="326926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A726332-5713-B34D-8E23-312F9E009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5313" y="233971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B077A11-216A-9347-938F-2D411D5A8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44661" y="2680685"/>
            <a:ext cx="3362471" cy="326926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7D71E5D-045C-494F-BF7F-093F60577A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661" y="233971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EEB3723-4FA0-574F-BA25-DFF89FD6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7404"/>
            <a:ext cx="8353425" cy="48972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B0CB605-1E72-0A47-B8E3-484447CDB2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224817"/>
            <a:ext cx="835342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5333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3Co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8941-D670-964B-AD24-6D469B60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7404"/>
            <a:ext cx="8353425" cy="48972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C303A-52F2-264A-ACA6-72B58383A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295F-BB22-3147-8910-3976B36A7F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B4FED7D-CA71-3E4B-9B50-1E4251BC9C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224817"/>
            <a:ext cx="835342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7D28B3D2-B614-8A45-9C22-1A9A62F58D0D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375" y="2680685"/>
            <a:ext cx="3421063" cy="3269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2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83A938D-1AC0-5040-8560-90B6CC1D10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339711"/>
            <a:ext cx="3421063" cy="215445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9E997A6-F49A-A84D-ADF8-C447743C4C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6018" y="2680685"/>
            <a:ext cx="3421063" cy="326926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3D2C092-2255-7646-B493-C2E34FBBEA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5313" y="233971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0030A1B-654A-6B43-B2D6-E1EC89C942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44661" y="2680685"/>
            <a:ext cx="3362471" cy="326926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F96F05E-EFC3-164E-A416-2F49F53AD5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661" y="233971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364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Navy+Stone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C303A-52F2-264A-ACA6-72B58383A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295F-BB22-3147-8910-3976B36A7F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9C3597B-C6EC-9D41-A7E7-19D008E65EAA}"/>
              </a:ext>
            </a:extLst>
          </p:cNvPr>
          <p:cNvSpPr/>
          <p:nvPr userDrawn="1"/>
        </p:nvSpPr>
        <p:spPr>
          <a:xfrm>
            <a:off x="8183570" y="2339711"/>
            <a:ext cx="3421055" cy="361024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85800">
              <a:lnSpc>
                <a:spcPct val="110000"/>
              </a:lnSpc>
              <a:spcBef>
                <a:spcPts val="700"/>
              </a:spcBef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C15E8D-DC0B-BD47-A915-2DEE5DE4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7404"/>
            <a:ext cx="8353425" cy="48972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A6E0798-1789-0348-A810-39AC18DDC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224817"/>
            <a:ext cx="835342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D37602BB-FF0D-C24A-A395-B282AAC925D6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375" y="4007205"/>
            <a:ext cx="3421063" cy="17802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2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8FEF68-0A0B-5D44-9D6B-8A16485BC5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666231"/>
            <a:ext cx="3421063" cy="215445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318F153-9A8B-2B45-AB7E-399A151439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4768" y="4007205"/>
            <a:ext cx="3362471" cy="178027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C6FF2A7-FF31-2742-8533-18BEAF706D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4764" y="366623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692F963-BC9D-7945-A519-45B5D7CC39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0915" y="4007205"/>
            <a:ext cx="2869875" cy="178027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F53EE04-1892-6B4A-9E27-E8FBAAA58C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70911" y="3666231"/>
            <a:ext cx="2869876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A482575-E819-C546-BA28-A44C343B9E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375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620A0F7-F621-2245-BE7E-8A979E5537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14761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610E454-91B7-8A43-A7E0-AE7EC8D5F1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71663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4142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Navy+Sky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C303A-52F2-264A-ACA6-72B58383A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295F-BB22-3147-8910-3976B36A7F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9C3597B-C6EC-9D41-A7E7-19D008E65EAA}"/>
              </a:ext>
            </a:extLst>
          </p:cNvPr>
          <p:cNvSpPr/>
          <p:nvPr userDrawn="1"/>
        </p:nvSpPr>
        <p:spPr>
          <a:xfrm>
            <a:off x="8183570" y="2339711"/>
            <a:ext cx="3421055" cy="3610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85800">
              <a:lnSpc>
                <a:spcPct val="110000"/>
              </a:lnSpc>
              <a:spcBef>
                <a:spcPts val="700"/>
              </a:spcBef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19976F4-0AE8-9F40-9BCF-71436B3F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7404"/>
            <a:ext cx="8353425" cy="48972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E17C1A9-8C6A-A543-91E9-BFEAAA9B47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224817"/>
            <a:ext cx="835342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DACB4769-EA67-B64B-8562-9E2AA4E01A1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375" y="4007205"/>
            <a:ext cx="3421063" cy="17802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2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D6DEB9-D320-BC4E-B1EF-E84375380A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666231"/>
            <a:ext cx="3421063" cy="215445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E079B20-5C67-F44C-8682-857C139464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4768" y="4007205"/>
            <a:ext cx="3362471" cy="178027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B7294EE-DA42-9640-89D0-49586C6753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4764" y="366623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9CE0860-86BD-9045-AC5D-E7974B56C0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0915" y="4007205"/>
            <a:ext cx="2869875" cy="178027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78C5AC1-547D-4B45-A282-D7D265BFCD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70911" y="3666231"/>
            <a:ext cx="2869876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BD318EC-1F07-ED4F-ABC4-FF5F28D618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375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68D3515-BEB2-B642-97B1-E14DDFD82A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14761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CEA9E34-80C7-D24D-B239-DA05DEE584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71663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04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5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dy Level One…">
            <a:extLst>
              <a:ext uri="{FF2B5EF4-FFF2-40B4-BE49-F238E27FC236}">
                <a16:creationId xmlns:a16="http://schemas.microsoft.com/office/drawing/2014/main" id="{51445B99-F0A2-4D41-9A18-41BE3F72F84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8037" y="4905375"/>
            <a:ext cx="2052000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5616575" cy="11257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E2D94A-6288-804F-8A26-8151AB9445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037" y="2024724"/>
            <a:ext cx="2052000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0D24293-539A-D647-87BF-7C7C4CA393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7E8A7AF-9424-9D4B-B481-148FDC7F5E0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C62EC857-73A6-3143-9B45-0399E85B6B88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852857" y="4905375"/>
            <a:ext cx="2052000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B266100-729B-AD47-AD17-C0C51F32D9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852857" y="2024724"/>
            <a:ext cx="2052000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6ACEC10B-62EB-4B47-A104-3E2189F6C018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5070000" y="4905375"/>
            <a:ext cx="2052000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2FF21E0-F187-7B46-ABF3-327592D0880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87677" y="2024724"/>
            <a:ext cx="2052000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02597E5C-5A73-4449-ABC6-F10CC628B335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7322498" y="4905375"/>
            <a:ext cx="2052000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8C9558D-0468-9245-AA60-77C720CC282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22498" y="2024724"/>
            <a:ext cx="2052000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Body Level One…">
            <a:extLst>
              <a:ext uri="{FF2B5EF4-FFF2-40B4-BE49-F238E27FC236}">
                <a16:creationId xmlns:a16="http://schemas.microsoft.com/office/drawing/2014/main" id="{A2087833-544F-6F46-8F14-1951029E14F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57319" y="4905375"/>
            <a:ext cx="2052000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3F3E2192-4B24-BE4D-BDC1-0D34E4628A2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557319" y="2024724"/>
            <a:ext cx="2052000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483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3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dy Level One…">
            <a:extLst>
              <a:ext uri="{FF2B5EF4-FFF2-40B4-BE49-F238E27FC236}">
                <a16:creationId xmlns:a16="http://schemas.microsoft.com/office/drawing/2014/main" id="{51445B99-F0A2-4D41-9A18-41BE3F72F84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1023" y="4905375"/>
            <a:ext cx="3403434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5616575" cy="11257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E2D94A-6288-804F-8A26-8151AB9445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1023" y="2024724"/>
            <a:ext cx="3403434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EFBB882-98CD-534A-A7B2-1D7E2206FC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4283" y="2024724"/>
            <a:ext cx="3403434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D70860B-A8FA-B941-BBA6-0C7324C451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7543" y="2024724"/>
            <a:ext cx="3403434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0CB8BAB3-B4DF-1642-AFFC-DC5DF0C91604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4357771" y="4905375"/>
            <a:ext cx="3403434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4599EE4-FB7D-B948-9401-66F5C226BF51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8210811" y="4905375"/>
            <a:ext cx="3403434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C80FD21B-203E-AA4C-8630-70EC0ED70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A2B23AE-C4C4-5347-9DB5-333FC65A919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16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8353425" cy="61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4B719C6-74F6-5945-98ED-37606FFF18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24817"/>
            <a:ext cx="8344212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C0D1066-32D5-6D48-B387-C2BF8F4D69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6" y="2328427"/>
            <a:ext cx="5329238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23A1F6-DC8D-BE46-AE60-56997776766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840" y="2328427"/>
            <a:ext cx="5387785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5F5A62F8-2950-734E-BE9F-EE2D22B58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95CFA74-2A3C-7649-A72C-1C2185E881F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B6EE-D665-8B4B-AD73-71029D6C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793B2-D407-6042-AE45-9A384478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0989E-EE2E-0541-AA85-59D08045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A69-D957-2D4E-8093-E193A796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9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H1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590832"/>
            <a:ext cx="5616575" cy="4897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0D24293-539A-D647-87BF-7C7C4CA393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7E8A7AF-9424-9D4B-B481-148FDC7F5E0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H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0D24293-539A-D647-87BF-7C7C4CA393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7E8A7AF-9424-9D4B-B481-148FDC7F5E0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57033-AF4B-9249-A3A2-31F2388F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77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HorizontalDiv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CD8E4EFF-3005-FE4C-B3C1-E039AC05C28E}"/>
              </a:ext>
            </a:extLst>
          </p:cNvPr>
          <p:cNvSpPr/>
          <p:nvPr userDrawn="1"/>
        </p:nvSpPr>
        <p:spPr>
          <a:xfrm>
            <a:off x="-1" y="-1"/>
            <a:ext cx="12192001" cy="261112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>
                    <a:hueOff val="-2880000"/>
                    <a:satOff val="-11627"/>
                    <a:lumOff val="8431"/>
                  </a:schemeClr>
                </a:solidFill>
              </a:defRPr>
            </a:pP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A8744-D153-3449-955A-F63EDA5427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5CB7B-40A9-1A4D-8D0B-10B289C76B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1BF9D1-52F1-B048-9698-B3B60F4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B035C31C-8A88-5748-BE84-2C38F787BE09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740892" y="1740758"/>
            <a:ext cx="8029575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7037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_VerticalDiv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CD8E4EFF-3005-FE4C-B3C1-E039AC05C28E}"/>
              </a:ext>
            </a:extLst>
          </p:cNvPr>
          <p:cNvSpPr/>
          <p:nvPr userDrawn="1"/>
        </p:nvSpPr>
        <p:spPr>
          <a:xfrm>
            <a:off x="7673699" y="-2"/>
            <a:ext cx="4518301" cy="685799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>
                    <a:hueOff val="-2880000"/>
                    <a:satOff val="-11627"/>
                    <a:lumOff val="8431"/>
                  </a:schemeClr>
                </a:solidFill>
              </a:defRPr>
            </a:pP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A8744-D153-3449-955A-F63EDA5427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DAFDCB-F2EB-5B46-A264-918008777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580322"/>
            <a:ext cx="5607282" cy="10922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899B8C99-C104-2F4D-8ABF-41BE610455DB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2685648"/>
            <a:ext cx="5607282" cy="358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D8CB5F6-F1E5-7D46-9331-11B6C6529A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934242"/>
            <a:ext cx="561657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EBE03-4F3C-354F-83D9-0A0809AA901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_VerticalDivide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CD8E4EFF-3005-FE4C-B3C1-E039AC05C28E}"/>
              </a:ext>
            </a:extLst>
          </p:cNvPr>
          <p:cNvSpPr/>
          <p:nvPr userDrawn="1"/>
        </p:nvSpPr>
        <p:spPr>
          <a:xfrm>
            <a:off x="7673699" y="-2"/>
            <a:ext cx="4518301" cy="685799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>
                    <a:hueOff val="-2880000"/>
                    <a:satOff val="-11627"/>
                    <a:lumOff val="8431"/>
                  </a:schemeClr>
                </a:solidFill>
              </a:defRPr>
            </a:pP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A8744-D153-3449-955A-F63EDA5427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DAFDCB-F2EB-5B46-A264-918008777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580322"/>
            <a:ext cx="5607282" cy="10922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899B8C99-C104-2F4D-8ABF-41BE610455DB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2685648"/>
            <a:ext cx="5607282" cy="358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D8CB5F6-F1E5-7D46-9331-11B6C6529A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934242"/>
            <a:ext cx="561657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8B928-E1F7-9046-8A37-784671A56546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4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_CentreFocus+Imag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E55A2-E71F-0B44-AF95-FA48994FD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5E98B-FA70-104C-B903-22DC0402EB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AD20BB5-476B-2047-B607-FC62C7E5DF1E}"/>
              </a:ext>
            </a:extLst>
          </p:cNvPr>
          <p:cNvSpPr/>
          <p:nvPr userDrawn="1"/>
        </p:nvSpPr>
        <p:spPr>
          <a:xfrm>
            <a:off x="0" y="1418434"/>
            <a:ext cx="12192000" cy="402113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>
                    <a:hueOff val="-2880000"/>
                    <a:satOff val="-11627"/>
                    <a:lumOff val="8431"/>
                  </a:schemeClr>
                </a:solidFill>
              </a:defRPr>
            </a:pPr>
            <a:endParaRPr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CEF075-3B4C-BD4E-BC75-CEBE8D27D275}"/>
              </a:ext>
            </a:extLst>
          </p:cNvPr>
          <p:cNvSpPr>
            <a:spLocks noGrp="1"/>
          </p:cNvSpPr>
          <p:nvPr>
            <p:ph type="pic" sz="half" idx="21"/>
          </p:nvPr>
        </p:nvSpPr>
        <p:spPr>
          <a:xfrm>
            <a:off x="1383966" y="584199"/>
            <a:ext cx="4679950" cy="5652001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53ED84-73CA-B846-96AC-9874875FF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5886" y="1736725"/>
            <a:ext cx="5059446" cy="10922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7D5CEAE0-2D4E-EB47-86B6-365C61E8EF5E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545179" y="3090645"/>
            <a:ext cx="5059446" cy="21619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</p:spTree>
    <p:extLst>
      <p:ext uri="{BB962C8B-B14F-4D97-AF65-F5344CB8AC3E}">
        <p14:creationId xmlns:p14="http://schemas.microsoft.com/office/powerpoint/2010/main" val="23950678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_Wave03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DC108-F4BE-9445-A7C1-730C37AA6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740C3D-B414-C14B-A8C0-2A40BF84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8353425" cy="61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19B7453-FDAA-9B4B-81C8-C67CFC1969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24817"/>
            <a:ext cx="8344212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E031CAF-35F9-D140-9D48-350C69DB58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6" y="2328427"/>
            <a:ext cx="10080624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787246-E802-3247-A0C8-EC52359ECF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50" y="0"/>
            <a:ext cx="97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0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_Wave03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DC108-F4BE-9445-A7C1-730C37AA6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740C3D-B414-C14B-A8C0-2A40BF84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8353425" cy="61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19B7453-FDAA-9B4B-81C8-C67CFC1969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24817"/>
            <a:ext cx="8344212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2136DE0-651A-974B-B029-55A202F01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6" y="2328427"/>
            <a:ext cx="10080624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7CDB92BE-8474-D848-99B9-7B877CD86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50" y="0"/>
            <a:ext cx="97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4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_Wave01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DC108-F4BE-9445-A7C1-730C37AA6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740C3D-B414-C14B-A8C0-2A40BF84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7443479" cy="61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19B7453-FDAA-9B4B-81C8-C67CFC1969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24817"/>
            <a:ext cx="7435270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E031CAF-35F9-D140-9D48-350C69DB58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6" y="2328427"/>
            <a:ext cx="7444482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73971E-C2C7-5F4F-B98A-42442FA1C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858" y="0"/>
            <a:ext cx="41601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2DFAF-3186-D44E-B315-9C3245386E0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9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_Wave01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DC108-F4BE-9445-A7C1-730C37AA6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740C3D-B414-C14B-A8C0-2A40BF84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7443479" cy="61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19B7453-FDAA-9B4B-81C8-C67CFC1969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24817"/>
            <a:ext cx="7435270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E031CAF-35F9-D140-9D48-350C69DB58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6" y="2328427"/>
            <a:ext cx="7444482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B22CCE6-3D46-5F41-97FA-74B1984C2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858" y="0"/>
            <a:ext cx="41601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57861-0999-7C4C-9335-F9ADF52CFEC2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0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B6C79-650A-064D-86F9-6553341F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0444C-6E6B-B943-9B58-75492073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250EC-8C1F-044B-863B-E802922C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91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8E501-498B-964E-BEBB-56C644A3162D}"/>
              </a:ext>
            </a:extLst>
          </p:cNvPr>
          <p:cNvSpPr/>
          <p:nvPr userDrawn="1"/>
        </p:nvSpPr>
        <p:spPr>
          <a:xfrm>
            <a:off x="300038" y="296863"/>
            <a:ext cx="11591925" cy="6264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D80C2F-B051-B841-BC51-CAB3B08E0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5436" y="2220532"/>
            <a:ext cx="7056437" cy="26848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spc="-5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“Click to edit quote title style”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5437" y="1736725"/>
            <a:ext cx="7056437" cy="18839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1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ZA">
                <a:effectLst/>
              </a:rPr>
              <a:t>Name Surname, Position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51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8E501-498B-964E-BEBB-56C644A3162D}"/>
              </a:ext>
            </a:extLst>
          </p:cNvPr>
          <p:cNvSpPr/>
          <p:nvPr userDrawn="1"/>
        </p:nvSpPr>
        <p:spPr>
          <a:xfrm>
            <a:off x="300038" y="296863"/>
            <a:ext cx="11591925" cy="6264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5437" y="1736725"/>
            <a:ext cx="7056437" cy="18839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ZA">
                <a:effectLst/>
              </a:rPr>
              <a:t>Name Surname, Position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362664-8017-6A4C-A173-9859A47CA5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5436" y="2220532"/>
            <a:ext cx="7056437" cy="26848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spc="-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“Click to edit quote title style”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450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8E501-498B-964E-BEBB-56C644A3162D}"/>
              </a:ext>
            </a:extLst>
          </p:cNvPr>
          <p:cNvSpPr/>
          <p:nvPr userDrawn="1"/>
        </p:nvSpPr>
        <p:spPr>
          <a:xfrm>
            <a:off x="300038" y="296863"/>
            <a:ext cx="11591925" cy="6264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5437" y="1736725"/>
            <a:ext cx="7056437" cy="18839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ZA">
                <a:effectLst/>
              </a:rPr>
              <a:t>Name Surname, Position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8EDEC3-371C-A241-85A8-092A4DCF76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5436" y="2220532"/>
            <a:ext cx="7056437" cy="26848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spc="-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“Click to edit quote title style”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58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207AFE-EE19-9546-A31A-E5D7E456D209}"/>
              </a:ext>
            </a:extLst>
          </p:cNvPr>
          <p:cNvSpPr/>
          <p:nvPr userDrawn="1"/>
        </p:nvSpPr>
        <p:spPr>
          <a:xfrm>
            <a:off x="7427342" y="0"/>
            <a:ext cx="4764658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D80C2F-B051-B841-BC51-CAB3B08E0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3410" y="1736725"/>
            <a:ext cx="3027215" cy="17287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ZA">
                <a:effectLst/>
              </a:rPr>
              <a:t>£20m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3411" y="4321384"/>
            <a:ext cx="3027214" cy="22397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3" name="Slide Number">
            <a:extLst>
              <a:ext uri="{FF2B5EF4-FFF2-40B4-BE49-F238E27FC236}">
                <a16:creationId xmlns:a16="http://schemas.microsoft.com/office/drawing/2014/main" id="{3E3095E8-A67C-A648-9F42-2E6BFC5449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E915D31-9C13-1F46-819B-52751D0A70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587695"/>
            <a:ext cx="5338038" cy="579438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Click to edit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897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207AFE-EE19-9546-A31A-E5D7E456D209}"/>
              </a:ext>
            </a:extLst>
          </p:cNvPr>
          <p:cNvSpPr/>
          <p:nvPr userDrawn="1"/>
        </p:nvSpPr>
        <p:spPr>
          <a:xfrm>
            <a:off x="7427342" y="0"/>
            <a:ext cx="4764658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D80C2F-B051-B841-BC51-CAB3B08E0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3410" y="1736725"/>
            <a:ext cx="3027215" cy="17287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ZA">
                <a:effectLst/>
              </a:rPr>
              <a:t>£20m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3411" y="4321384"/>
            <a:ext cx="3027214" cy="22397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FE6CE4-2AE4-2B48-B120-AC0BE6E7CD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587695"/>
            <a:ext cx="5338038" cy="579438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Click to edit text styles</a:t>
            </a:r>
            <a:endParaRPr lang="en-US"/>
          </a:p>
        </p:txBody>
      </p:sp>
      <p:sp>
        <p:nvSpPr>
          <p:cNvPr id="23" name="Slide Number">
            <a:extLst>
              <a:ext uri="{FF2B5EF4-FFF2-40B4-BE49-F238E27FC236}">
                <a16:creationId xmlns:a16="http://schemas.microsoft.com/office/drawing/2014/main" id="{3E3095E8-A67C-A648-9F42-2E6BFC5449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35421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FD80C2F-B051-B841-BC51-CAB3B08E0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4494" y="2333433"/>
            <a:ext cx="3189563" cy="17287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2000">
                <a:solidFill>
                  <a:schemeClr val="tx1"/>
                </a:solidFill>
              </a:defRPr>
            </a:lvl1pPr>
          </a:lstStyle>
          <a:p>
            <a:r>
              <a:rPr lang="en-ZA">
                <a:effectLst/>
              </a:rPr>
              <a:t>10%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B21F-4B7E-5548-A04C-524DABF2F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0" y="1296988"/>
            <a:ext cx="3190875" cy="831489"/>
          </a:xfrm>
          <a:ln w="12700">
            <a:miter lim="400000"/>
          </a:ln>
        </p:spPr>
        <p:txBody>
          <a:bodyPr wrap="square" lIns="0" tIns="0" rIns="0" bIns="0" anchor="b">
            <a:noAutofit/>
          </a:bodyPr>
          <a:lstStyle>
            <a:lvl1pPr>
              <a:defRPr lang="en-GB" sz="1200" spc="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00A3439-1271-2548-894E-D018A0164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3182" y="4266307"/>
            <a:ext cx="3190875" cy="2007493"/>
          </a:xfr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>
              <a:defRPr lang="en-GB" sz="1200" spc="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Slide Number">
            <a:extLst>
              <a:ext uri="{FF2B5EF4-FFF2-40B4-BE49-F238E27FC236}">
                <a16:creationId xmlns:a16="http://schemas.microsoft.com/office/drawing/2014/main" id="{BF23614C-F7A7-C147-BB97-33455BF025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DEE8D-9D89-FB4E-97D7-6B9E212AAF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3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ull-1.png">
            <a:extLst>
              <a:ext uri="{FF2B5EF4-FFF2-40B4-BE49-F238E27FC236}">
                <a16:creationId xmlns:a16="http://schemas.microsoft.com/office/drawing/2014/main" id="{0DCE2C4D-6080-4A42-AC29-B1D975CB0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F3F356-10C9-2B47-B38A-0195F5191CEB}"/>
              </a:ext>
            </a:extLst>
          </p:cNvPr>
          <p:cNvSpPr txBox="1">
            <a:spLocks/>
          </p:cNvSpPr>
          <p:nvPr userDrawn="1"/>
        </p:nvSpPr>
        <p:spPr>
          <a:xfrm>
            <a:off x="1601580" y="1747176"/>
            <a:ext cx="7050295" cy="157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8000">
                <a:solidFill>
                  <a:schemeClr val="tx1"/>
                </a:solidFill>
              </a:rPr>
              <a:t>Thank you</a:t>
            </a:r>
            <a:endParaRPr lang="en-US" sz="8000">
              <a:solidFill>
                <a:schemeClr val="tx1"/>
              </a:solidFill>
            </a:endParaRPr>
          </a:p>
        </p:txBody>
      </p:sp>
      <p:pic>
        <p:nvPicPr>
          <p:cNvPr id="16" name="Picture 10" descr="Picture 10">
            <a:extLst>
              <a:ext uri="{FF2B5EF4-FFF2-40B4-BE49-F238E27FC236}">
                <a16:creationId xmlns:a16="http://schemas.microsoft.com/office/drawing/2014/main" id="{562112DA-AEEE-D843-B5FD-BE98701D8B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8006" y="2544664"/>
            <a:ext cx="1671009" cy="714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B8C42-AD06-9642-B515-D3697F57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9823F74-1CC6-4411-ABAF-07DA25E8E5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4"/>
            <a:ext cx="1828800" cy="6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13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ull-1.png">
            <a:extLst>
              <a:ext uri="{FF2B5EF4-FFF2-40B4-BE49-F238E27FC236}">
                <a16:creationId xmlns:a16="http://schemas.microsoft.com/office/drawing/2014/main" id="{07FC4043-2763-D14B-90DE-C715721FC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Body Level One…">
            <a:extLst>
              <a:ext uri="{FF2B5EF4-FFF2-40B4-BE49-F238E27FC236}">
                <a16:creationId xmlns:a16="http://schemas.microsoft.com/office/drawing/2014/main" id="{51445B99-F0A2-4D41-9A18-41BE3F72F84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375" y="1480930"/>
            <a:ext cx="7173830" cy="4440899"/>
          </a:xfrm>
          <a:prstGeom prst="rect">
            <a:avLst/>
          </a:prstGeom>
        </p:spPr>
        <p:txBody>
          <a:bodyPr numCol="2" spcCol="180000"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lang="en-ZA" sz="900" b="0" i="0" smtClean="0">
                <a:solidFill>
                  <a:schemeClr val="tx1"/>
                </a:solidFill>
                <a:effectLst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000">
                <a:solidFill>
                  <a:srgbClr val="3649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000">
                <a:solidFill>
                  <a:srgbClr val="3649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000">
                <a:solidFill>
                  <a:srgbClr val="3649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000">
                <a:solidFill>
                  <a:srgbClr val="3649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ZA">
                <a:effectLst/>
              </a:rPr>
              <a:t>Lorem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sed</a:t>
            </a:r>
            <a:r>
              <a:rPr lang="en-ZA">
                <a:effectLst/>
              </a:rPr>
              <a:t> do </a:t>
            </a:r>
            <a:r>
              <a:rPr lang="en-ZA" err="1">
                <a:effectLst/>
              </a:rPr>
              <a:t>eiusmod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tempor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incididunt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labore</a:t>
            </a:r>
            <a:r>
              <a:rPr lang="en-ZA">
                <a:effectLst/>
              </a:rPr>
              <a:t> et dolore magna </a:t>
            </a:r>
            <a:r>
              <a:rPr lang="en-ZA" err="1">
                <a:effectLst/>
              </a:rPr>
              <a:t>aliqua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Hendrerit</a:t>
            </a:r>
            <a:r>
              <a:rPr lang="en-ZA">
                <a:effectLst/>
              </a:rPr>
              <a:t> gravida </a:t>
            </a:r>
            <a:r>
              <a:rPr lang="en-ZA" err="1">
                <a:effectLst/>
              </a:rPr>
              <a:t>rutrum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 non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ac auctor.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Commodo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et.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habitant.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scelerisque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varius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 ligula. Dictum non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a </a:t>
            </a:r>
            <a:r>
              <a:rPr lang="en-ZA" err="1">
                <a:effectLst/>
              </a:rPr>
              <a:t>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at.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etiam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Faucibus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turpis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eu</a:t>
            </a:r>
            <a:r>
              <a:rPr lang="en-ZA">
                <a:effectLst/>
              </a:rPr>
              <a:t> mi </a:t>
            </a:r>
            <a:r>
              <a:rPr lang="en-ZA" err="1">
                <a:effectLst/>
              </a:rPr>
              <a:t>bibendum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egestas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congue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. </a:t>
            </a:r>
          </a:p>
          <a:p>
            <a:br>
              <a:rPr lang="en-ZA">
                <a:effectLst/>
              </a:rPr>
            </a:br>
            <a:r>
              <a:rPr lang="en-ZA">
                <a:effectLst/>
              </a:rPr>
              <a:t>Pharetra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nisl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vulputate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dignissim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suspendisse</a:t>
            </a:r>
            <a:r>
              <a:rPr lang="en-ZA">
                <a:effectLst/>
              </a:rPr>
              <a:t> in. Vitae et </a:t>
            </a:r>
            <a:r>
              <a:rPr lang="en-ZA" err="1">
                <a:effectLst/>
              </a:rPr>
              <a:t>leo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diam.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vitae tempus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nec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aliquam</a:t>
            </a:r>
            <a:r>
              <a:rPr lang="en-ZA">
                <a:effectLst/>
              </a:rPr>
              <a:t> sem. Fermentum et </a:t>
            </a:r>
            <a:r>
              <a:rPr lang="en-ZA" err="1">
                <a:effectLst/>
              </a:rPr>
              <a:t>sollicitudin</a:t>
            </a:r>
            <a:r>
              <a:rPr lang="en-ZA">
                <a:effectLst/>
              </a:rPr>
              <a:t> ac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phasellus</a:t>
            </a:r>
            <a:r>
              <a:rPr lang="en-ZA">
                <a:effectLst/>
              </a:rPr>
              <a:t>. At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venenatis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in. Vitae </a:t>
            </a:r>
            <a:r>
              <a:rPr lang="en-ZA" err="1">
                <a:effectLst/>
              </a:rPr>
              <a:t>purus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faucibus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ornare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suspendisse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sed</a:t>
            </a:r>
            <a:r>
              <a:rPr lang="en-ZA">
                <a:effectLst/>
              </a:rPr>
              <a:t> nisi. Et pharetra pharetra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ultricies</a:t>
            </a:r>
            <a:r>
              <a:rPr lang="en-ZA">
                <a:effectLst/>
              </a:rPr>
              <a:t> mi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Velit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euismod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placerat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ultricies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lacus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Vulputate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odio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enim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blandit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maecenas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. Cum sociis </a:t>
            </a:r>
            <a:r>
              <a:rPr lang="en-ZA" err="1">
                <a:effectLst/>
              </a:rPr>
              <a:t>natoque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penatibus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magnis</a:t>
            </a:r>
            <a:r>
              <a:rPr lang="en-ZA">
                <a:effectLst/>
              </a:rPr>
              <a:t> dis parturient. </a:t>
            </a:r>
            <a:r>
              <a:rPr lang="en-ZA" err="1">
                <a:effectLst/>
              </a:rPr>
              <a:t>Tristique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senectus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netus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malesuada</a:t>
            </a:r>
            <a:r>
              <a:rPr lang="en-ZA">
                <a:effectLst/>
              </a:rPr>
              <a:t> fames ac. Vitae semper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lectus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nulla</a:t>
            </a:r>
            <a:r>
              <a:rPr lang="en-ZA">
                <a:effectLst/>
              </a:rPr>
              <a:t> at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ut.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est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placerat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egestas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sed. Mi in </a:t>
            </a:r>
            <a:r>
              <a:rPr lang="en-ZA" err="1">
                <a:effectLst/>
              </a:rPr>
              <a:t>nulla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posuere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sollicitudin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aliquam</a:t>
            </a:r>
            <a:r>
              <a:rPr lang="en-ZA">
                <a:effectLst/>
              </a:rPr>
              <a:t>. </a:t>
            </a:r>
          </a:p>
          <a:p>
            <a:br>
              <a:rPr lang="en-ZA">
                <a:effectLst/>
              </a:rPr>
            </a:br>
            <a:r>
              <a:rPr lang="en-ZA">
                <a:effectLst/>
              </a:rPr>
              <a:t>Lorem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sed</a:t>
            </a:r>
            <a:r>
              <a:rPr lang="en-ZA">
                <a:effectLst/>
              </a:rPr>
              <a:t> do </a:t>
            </a:r>
            <a:r>
              <a:rPr lang="en-ZA" err="1">
                <a:effectLst/>
              </a:rPr>
              <a:t>eiusmod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tempor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incididunt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labore</a:t>
            </a:r>
            <a:r>
              <a:rPr lang="en-ZA">
                <a:effectLst/>
              </a:rPr>
              <a:t> et dolore magna </a:t>
            </a:r>
            <a:r>
              <a:rPr lang="en-ZA" err="1">
                <a:effectLst/>
              </a:rPr>
              <a:t>aliqua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Hendrerit</a:t>
            </a:r>
            <a:r>
              <a:rPr lang="en-ZA">
                <a:effectLst/>
              </a:rPr>
              <a:t> gravida </a:t>
            </a:r>
            <a:r>
              <a:rPr lang="en-ZA" err="1">
                <a:effectLst/>
              </a:rPr>
              <a:t>rutrum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 non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ac auctor.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Commodo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et.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habitant.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scelerisque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varius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 ligula. Dictum non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a </a:t>
            </a:r>
            <a:r>
              <a:rPr lang="en-ZA" err="1">
                <a:effectLst/>
              </a:rPr>
              <a:t>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at.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etiam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Faucibus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turpis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eu</a:t>
            </a:r>
            <a:r>
              <a:rPr lang="en-ZA">
                <a:effectLst/>
              </a:rPr>
              <a:t> mi </a:t>
            </a:r>
            <a:r>
              <a:rPr lang="en-ZA" err="1">
                <a:effectLst/>
              </a:rPr>
              <a:t>bibendum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egestas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congue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. </a:t>
            </a:r>
            <a:br>
              <a:rPr lang="en-ZA">
                <a:effectLst/>
              </a:rPr>
            </a:br>
            <a:r>
              <a:rPr lang="en-ZA">
                <a:effectLst/>
              </a:rPr>
              <a:t>Pharetra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nisl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vulputate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dignissim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suspendisse</a:t>
            </a:r>
            <a:r>
              <a:rPr lang="en-ZA">
                <a:effectLst/>
              </a:rPr>
              <a:t> in. Vitae et </a:t>
            </a:r>
            <a:r>
              <a:rPr lang="en-ZA" err="1">
                <a:effectLst/>
              </a:rPr>
              <a:t>leo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diam.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vitae tempus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nec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aliquam</a:t>
            </a:r>
            <a:r>
              <a:rPr lang="en-ZA">
                <a:effectLst/>
              </a:rPr>
              <a:t> sem. Fermentum et </a:t>
            </a:r>
            <a:r>
              <a:rPr lang="en-ZA" err="1">
                <a:effectLst/>
              </a:rPr>
              <a:t>sollicitudin</a:t>
            </a:r>
            <a:r>
              <a:rPr lang="en-ZA">
                <a:effectLst/>
              </a:rPr>
              <a:t> ac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phasellus</a:t>
            </a:r>
            <a:r>
              <a:rPr lang="en-ZA">
                <a:effectLst/>
              </a:rPr>
              <a:t>. At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venenatis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in. Vitae </a:t>
            </a:r>
            <a:r>
              <a:rPr lang="en-ZA" err="1">
                <a:effectLst/>
              </a:rPr>
              <a:t>purus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faucibus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ornare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suspendisse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sed</a:t>
            </a:r>
            <a:r>
              <a:rPr lang="en-ZA">
                <a:effectLst/>
              </a:rPr>
              <a:t> nisi. Et pharetra pharetra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ultricies</a:t>
            </a:r>
            <a:r>
              <a:rPr lang="en-ZA">
                <a:effectLst/>
              </a:rPr>
              <a:t> mi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Velit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euismod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placerat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ultricies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lacus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Vulputate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odio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enim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blandit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maecenas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. Cum sociis </a:t>
            </a:r>
            <a:r>
              <a:rPr lang="en-ZA" err="1">
                <a:effectLst/>
              </a:rPr>
              <a:t>natoque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penatibus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magnis</a:t>
            </a:r>
            <a:r>
              <a:rPr lang="en-ZA">
                <a:effectLst/>
              </a:rPr>
              <a:t> dis parturient. </a:t>
            </a:r>
            <a:r>
              <a:rPr lang="en-ZA" err="1">
                <a:effectLst/>
              </a:rPr>
              <a:t>Tristique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senectus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netus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malesuada</a:t>
            </a:r>
            <a:r>
              <a:rPr lang="en-ZA">
                <a:effectLst/>
              </a:rPr>
              <a:t> fames ac. Vitae semper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lectus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nulla</a:t>
            </a:r>
            <a:r>
              <a:rPr lang="en-ZA">
                <a:effectLst/>
              </a:rPr>
              <a:t> at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ut.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est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placerat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egestas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sed. Mi in </a:t>
            </a:r>
            <a:r>
              <a:rPr lang="en-ZA" err="1">
                <a:effectLst/>
              </a:rPr>
              <a:t>nulla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posuere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sollicitudin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aliquam</a:t>
            </a:r>
            <a:r>
              <a:rPr lang="en-ZA">
                <a:effectLst/>
              </a:rPr>
              <a:t>. </a:t>
            </a:r>
            <a:br>
              <a:rPr lang="en-ZA">
                <a:effectLst/>
              </a:rPr>
            </a:br>
            <a:r>
              <a:rPr lang="en-ZA">
                <a:effectLst/>
              </a:rPr>
              <a:t>Lorem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sed</a:t>
            </a:r>
            <a:r>
              <a:rPr lang="en-ZA">
                <a:effectLst/>
              </a:rPr>
              <a:t> do </a:t>
            </a:r>
            <a:r>
              <a:rPr lang="en-ZA" err="1">
                <a:effectLst/>
              </a:rPr>
              <a:t>eiusmod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tempor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incididunt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labore</a:t>
            </a:r>
            <a:r>
              <a:rPr lang="en-ZA">
                <a:effectLst/>
              </a:rPr>
              <a:t> et dolore magna </a:t>
            </a:r>
            <a:r>
              <a:rPr lang="en-ZA" err="1">
                <a:effectLst/>
              </a:rPr>
              <a:t>aliqua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Hendrerit</a:t>
            </a:r>
            <a:r>
              <a:rPr lang="en-ZA">
                <a:effectLst/>
              </a:rPr>
              <a:t> gravida </a:t>
            </a:r>
            <a:r>
              <a:rPr lang="en-ZA" err="1">
                <a:effectLst/>
              </a:rPr>
              <a:t>rutrum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 non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ac auctor.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Commodo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et.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habitant.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scelerisque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varius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 ligula. Dictum non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a </a:t>
            </a:r>
            <a:r>
              <a:rPr lang="en-ZA" err="1">
                <a:effectLst/>
              </a:rPr>
              <a:t>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at.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etiam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Faucibus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turpis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eu</a:t>
            </a:r>
            <a:r>
              <a:rPr lang="en-ZA">
                <a:effectLst/>
              </a:rPr>
              <a:t> mi </a:t>
            </a:r>
            <a:r>
              <a:rPr lang="en-ZA" err="1">
                <a:effectLst/>
              </a:rPr>
              <a:t>bibendum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egestas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congue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. </a:t>
            </a:r>
          </a:p>
          <a:p>
            <a:br>
              <a:rPr lang="en-ZA">
                <a:effectLst/>
              </a:rPr>
            </a:br>
            <a:r>
              <a:rPr lang="en-ZA">
                <a:effectLst/>
              </a:rPr>
              <a:t>Pharetra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nisl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vulputate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dignissim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suspendisse</a:t>
            </a:r>
            <a:r>
              <a:rPr lang="en-ZA">
                <a:effectLst/>
              </a:rPr>
              <a:t> in. Vitae et </a:t>
            </a:r>
            <a:r>
              <a:rPr lang="en-ZA" err="1">
                <a:effectLst/>
              </a:rPr>
              <a:t>leo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diam.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vitae tempus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nec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aliquam</a:t>
            </a:r>
            <a:r>
              <a:rPr lang="en-ZA">
                <a:effectLst/>
              </a:rPr>
              <a:t> sem. Fermentum et </a:t>
            </a:r>
            <a:r>
              <a:rPr lang="en-ZA" err="1">
                <a:effectLst/>
              </a:rPr>
              <a:t>sollicitudin</a:t>
            </a:r>
            <a:r>
              <a:rPr lang="en-ZA">
                <a:effectLst/>
              </a:rPr>
              <a:t> ac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phasellus</a:t>
            </a:r>
            <a:r>
              <a:rPr lang="en-ZA">
                <a:effectLst/>
              </a:rPr>
              <a:t>. At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venenatis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in. </a:t>
            </a:r>
            <a:endParaRPr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C80FD21B-203E-AA4C-8630-70EC0ED70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A2B23AE-C4C4-5347-9DB5-333FC65A919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6BC98C-9809-4710-9D0B-A43B546FDC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9761-FBE1-BE44-BFD7-14B827BA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42DE-95D0-C949-B212-8A2C5A7A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DD313-8237-F147-B6AB-689834251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6F42-58DC-A348-8A75-C951601F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C83C3-0A97-7447-8148-E2DA87A7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D7285-9660-4A43-83CB-793C1041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7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C291-A727-3246-B452-A094D750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A5E3C-7362-8643-B5D1-CC9D8521B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02AAC-C0F0-E243-B2D2-4D5A7AC20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CAA7B-FC4F-7346-BED8-7FC0C612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11816-2A55-3145-9BA6-3567441A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88FC2-C777-6446-A71D-00F5518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6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10C56-3AF2-CC41-B4E2-92491305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75DF3-EE89-694E-8EE4-8BA2EA3E0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EE08E-3277-CA46-83FD-3CA69F970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1614-512E-A94A-BD55-C509DC8FD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96FBD-88C7-A646-BB48-05ED8F104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10C56-3AF2-CC41-B4E2-92491305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75DF3-EE89-694E-8EE4-8BA2EA3E0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EE08E-3277-CA46-83FD-3CA69F970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1614-512E-A94A-BD55-C509DC8FD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96FBD-88C7-A646-BB48-05ED8F104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73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">
            <a:extLst>
              <a:ext uri="{FF2B5EF4-FFF2-40B4-BE49-F238E27FC236}">
                <a16:creationId xmlns:a16="http://schemas.microsoft.com/office/drawing/2014/main" id="{2DBB1EAF-6204-7B41-B9DF-5D3FFD4D365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3903" y="6304672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A8242CCA-A7E5-414A-B5F3-581360D67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27" name="Click to edit title">
            <a:extLst>
              <a:ext uri="{FF2B5EF4-FFF2-40B4-BE49-F238E27FC236}">
                <a16:creationId xmlns:a16="http://schemas.microsoft.com/office/drawing/2014/main" id="{AC9AD0F9-1900-4A4E-9D62-3B2B40C115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40892" y="597403"/>
            <a:ext cx="8029575" cy="87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t>Click to edit title</a:t>
            </a:r>
          </a:p>
        </p:txBody>
      </p:sp>
      <p:sp>
        <p:nvSpPr>
          <p:cNvPr id="28" name="Body Level One…">
            <a:extLst>
              <a:ext uri="{FF2B5EF4-FFF2-40B4-BE49-F238E27FC236}">
                <a16:creationId xmlns:a16="http://schemas.microsoft.com/office/drawing/2014/main" id="{3C738B66-0A8F-7A48-802F-5DE6DE0AC40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40892" y="1740758"/>
            <a:ext cx="8029575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noAutofit/>
          </a:bodyPr>
          <a:lstStyle/>
          <a:p>
            <a: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80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rgbClr val="161C16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161C1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189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orient="horz" pos="2001">
          <p15:clr>
            <a:srgbClr val="F26B43"/>
          </p15:clr>
        </p15:guide>
        <p15:guide id="5" orient="horz" pos="2183">
          <p15:clr>
            <a:srgbClr val="F26B43"/>
          </p15:clr>
        </p15:guide>
        <p15:guide id="6" orient="horz" pos="2092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orient="horz" pos="4133">
          <p15:clr>
            <a:srgbClr val="F26B43"/>
          </p15:clr>
        </p15:guide>
        <p15:guide id="9" pos="1005">
          <p15:clr>
            <a:srgbClr val="F26B43"/>
          </p15:clr>
        </p15:guide>
        <p15:guide id="10" pos="2003">
          <p15:clr>
            <a:srgbClr val="F26B43"/>
          </p15:clr>
        </p15:guide>
        <p15:guide id="11" pos="2184">
          <p15:clr>
            <a:srgbClr val="F26B43"/>
          </p15:clr>
        </p15:guide>
        <p15:guide id="12" pos="7310">
          <p15:clr>
            <a:srgbClr val="F26B43"/>
          </p15:clr>
        </p15:guide>
        <p15:guide id="13" pos="7491">
          <p15:clr>
            <a:srgbClr val="F26B43"/>
          </p15:clr>
        </p15:guide>
        <p15:guide id="14" pos="2094">
          <p15:clr>
            <a:srgbClr val="F26B43"/>
          </p15:clr>
        </p15:guide>
        <p15:guide id="15" pos="3727">
          <p15:clr>
            <a:srgbClr val="F26B43"/>
          </p15:clr>
        </p15:guide>
        <p15:guide id="16" pos="3817">
          <p15:clr>
            <a:srgbClr val="F26B43"/>
          </p15:clr>
        </p15:guide>
        <p15:guide id="17" pos="3908">
          <p15:clr>
            <a:srgbClr val="F26B43"/>
          </p15:clr>
        </p15:guide>
        <p15:guide id="18" pos="5450">
          <p15:clr>
            <a:srgbClr val="F26B43"/>
          </p15:clr>
        </p15:guide>
        <p15:guide id="19" pos="5541">
          <p15:clr>
            <a:srgbClr val="F26B43"/>
          </p15:clr>
        </p15:guide>
        <p15:guide id="20" pos="5632">
          <p15:clr>
            <a:srgbClr val="F26B43"/>
          </p15:clr>
        </p15:guide>
        <p15:guide id="21" pos="370">
          <p15:clr>
            <a:srgbClr val="F26B43"/>
          </p15:clr>
        </p15:guide>
        <p15:guide id="22" pos="461">
          <p15:clr>
            <a:srgbClr val="F26B43"/>
          </p15:clr>
        </p15:guide>
        <p15:guide id="23" orient="horz" pos="1094">
          <p15:clr>
            <a:srgbClr val="F26B43"/>
          </p15:clr>
        </p15:guide>
        <p15:guide id="24" orient="horz" pos="3090">
          <p15:clr>
            <a:srgbClr val="F26B43"/>
          </p15:clr>
        </p15:guide>
        <p15:guide id="25" orient="horz" pos="3203">
          <p15:clr>
            <a:srgbClr val="F26B43"/>
          </p15:clr>
        </p15:guide>
        <p15:guide id="26" orient="horz" pos="32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E8518E3E-19F1-E84D-ADE4-1C9EC4785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437" y="3747111"/>
            <a:ext cx="6689085" cy="3651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Print &amp; Banners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E13EBA-3A3C-314F-B837-8634F65A0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2 November 2023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6D1D03-D4D5-A742-B6FF-2D2DBFA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7050295" cy="1573874"/>
          </a:xfrm>
        </p:spPr>
        <p:txBody>
          <a:bodyPr>
            <a:normAutofit/>
          </a:bodyPr>
          <a:lstStyle/>
          <a:p>
            <a:pPr>
              <a:lnSpc>
                <a:spcPts val="516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FINANCIAL TIMES AWARDS</a:t>
            </a:r>
          </a:p>
        </p:txBody>
      </p:sp>
    </p:spTree>
    <p:extLst>
      <p:ext uri="{BB962C8B-B14F-4D97-AF65-F5344CB8AC3E}">
        <p14:creationId xmlns:p14="http://schemas.microsoft.com/office/powerpoint/2010/main" val="428733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C03E11-8144-DC2E-6F94-E9F01ADE8E4C}"/>
              </a:ext>
            </a:extLst>
          </p:cNvPr>
          <p:cNvSpPr txBox="1"/>
          <p:nvPr/>
        </p:nvSpPr>
        <p:spPr>
          <a:xfrm>
            <a:off x="281354" y="27079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BUSINESS DAY</a:t>
            </a:r>
          </a:p>
        </p:txBody>
      </p:sp>
      <p:pic>
        <p:nvPicPr>
          <p:cNvPr id="6" name="Picture 5" descr="A zebra standing in front of a white background&#10;&#10;Description automatically generated">
            <a:extLst>
              <a:ext uri="{FF2B5EF4-FFF2-40B4-BE49-F238E27FC236}">
                <a16:creationId xmlns:a16="http://schemas.microsoft.com/office/drawing/2014/main" id="{BA72F187-3B28-8E72-AFA5-3A15880CD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12211" y="640123"/>
            <a:ext cx="7767576" cy="557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2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D7351-3F7A-625F-A0DF-CE6683C8DFC6}"/>
              </a:ext>
            </a:extLst>
          </p:cNvPr>
          <p:cNvSpPr txBox="1"/>
          <p:nvPr/>
        </p:nvSpPr>
        <p:spPr>
          <a:xfrm>
            <a:off x="281354" y="27079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FINANCIAL 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A803A-2F1F-6FB2-7C3A-EA39A90A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80288" y="3261"/>
            <a:ext cx="5231422" cy="68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4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D7351-3F7A-625F-A0DF-CE6683C8DFC6}"/>
              </a:ext>
            </a:extLst>
          </p:cNvPr>
          <p:cNvSpPr txBox="1"/>
          <p:nvPr/>
        </p:nvSpPr>
        <p:spPr>
          <a:xfrm>
            <a:off x="281354" y="27079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SUNDAY 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655BD-6742-1E0B-842C-7DBD1D85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12211" y="640123"/>
            <a:ext cx="7767576" cy="55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4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B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2CD896-8836-294B-9EB7-35F3E28E0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Banners</a:t>
            </a:r>
          </a:p>
        </p:txBody>
      </p:sp>
    </p:spTree>
    <p:extLst>
      <p:ext uri="{BB962C8B-B14F-4D97-AF65-F5344CB8AC3E}">
        <p14:creationId xmlns:p14="http://schemas.microsoft.com/office/powerpoint/2010/main" val="148319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3EE99B-63B1-FBFC-AB98-EE80CB2C84C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F5F1A5E-D14D-6D4E-2DD4-CDC27677E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2469801"/>
            <a:ext cx="6096000" cy="753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66BD0D-AE10-3DEE-3471-5543A4AD9801}"/>
              </a:ext>
            </a:extLst>
          </p:cNvPr>
          <p:cNvSpPr txBox="1"/>
          <p:nvPr/>
        </p:nvSpPr>
        <p:spPr>
          <a:xfrm>
            <a:off x="7942943" y="3597728"/>
            <a:ext cx="2819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320x50 Recommended 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E319B-DD26-8032-2314-BE9D9E351C08}"/>
              </a:ext>
            </a:extLst>
          </p:cNvPr>
          <p:cNvSpPr txBox="1"/>
          <p:nvPr/>
        </p:nvSpPr>
        <p:spPr>
          <a:xfrm>
            <a:off x="475343" y="3499756"/>
            <a:ext cx="2819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728x90 Recommended </a:t>
            </a:r>
            <a:endParaRPr lang="en-US"/>
          </a:p>
        </p:txBody>
      </p:sp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FAD9537-978F-D87B-9566-4D00E2A67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383" y="2606123"/>
            <a:ext cx="3048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6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9A5221-5260-BA4F-8161-F751D00CF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989136"/>
            <a:ext cx="5329239" cy="1439864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1352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nvestec Theme">
      <a:dk1>
        <a:srgbClr val="000000"/>
      </a:dk1>
      <a:lt1>
        <a:srgbClr val="FAFBFA"/>
      </a:lt1>
      <a:dk2>
        <a:srgbClr val="2E384A"/>
      </a:dk2>
      <a:lt2>
        <a:srgbClr val="FAFBFA"/>
      </a:lt2>
      <a:accent1>
        <a:srgbClr val="2E384A"/>
      </a:accent1>
      <a:accent2>
        <a:srgbClr val="A5BCC5"/>
      </a:accent2>
      <a:accent3>
        <a:srgbClr val="DBDAD3"/>
      </a:accent3>
      <a:accent4>
        <a:srgbClr val="00878A"/>
      </a:accent4>
      <a:accent5>
        <a:srgbClr val="7E3D4C"/>
      </a:accent5>
      <a:accent6>
        <a:srgbClr val="D5903C"/>
      </a:accent6>
      <a:hlink>
        <a:srgbClr val="D5903C"/>
      </a:hlink>
      <a:folHlink>
        <a:srgbClr val="A5BCC5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Navy">
      <a:srgbClr val="303849"/>
    </a:custClr>
    <a:custClr name="Sky">
      <a:srgbClr val="A9BCC4"/>
    </a:custClr>
    <a:custClr name="Stone">
      <a:srgbClr val="DBDAD4"/>
    </a:custClr>
    <a:custClr name="White">
      <a:srgbClr val="FFFFFF"/>
    </a:custClr>
    <a:custClr name="Black">
      <a:srgbClr val="000000"/>
    </a:custClr>
    <a:custClr name="Teal">
      <a:srgbClr val="328589"/>
    </a:custClr>
    <a:custClr name="Burgundy">
      <a:srgbClr val="77414D"/>
    </a:custClr>
    <a:custClr name="Amber">
      <a:srgbClr val="CD934D"/>
    </a:custClr>
  </a:custClrLst>
  <a:extLst>
    <a:ext uri="{05A4C25C-085E-4340-85A3-A5531E510DB2}">
      <thm15:themeFamily xmlns:thm15="http://schemas.microsoft.com/office/thememl/2012/main" name="Presentation1" id="{B1DE5290-5493-8747-88E1-FD791CB578BC}" vid="{F8C6A87E-CB95-0242-B1E2-6E0CB642627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68B1DD1576E47B3EC193C89E3A0F9" ma:contentTypeVersion="14" ma:contentTypeDescription="Create a new document." ma:contentTypeScope="" ma:versionID="ddb988d16ef5648d5a37fe62c3f5765b">
  <xsd:schema xmlns:xsd="http://www.w3.org/2001/XMLSchema" xmlns:xs="http://www.w3.org/2001/XMLSchema" xmlns:p="http://schemas.microsoft.com/office/2006/metadata/properties" xmlns:ns2="d50e81c6-1e82-41bc-931a-39b064973bd1" xmlns:ns3="27328916-0c4f-4b5a-a929-28516745b3a0" targetNamespace="http://schemas.microsoft.com/office/2006/metadata/properties" ma:root="true" ma:fieldsID="e4b33a53f67218187f40aee08d365ac3" ns2:_="" ns3:_="">
    <xsd:import namespace="d50e81c6-1e82-41bc-931a-39b064973bd1"/>
    <xsd:import namespace="27328916-0c4f-4b5a-a929-28516745b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e81c6-1e82-41bc-931a-39b064973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01139aa-4b3e-4456-b60a-f32d066a3c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28916-0c4f-4b5a-a929-28516745b3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ac28f1a-9839-41fc-843c-d1d962560daa}" ma:internalName="TaxCatchAll" ma:showField="CatchAllData" ma:web="27328916-0c4f-4b5a-a929-28516745b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0e81c6-1e82-41bc-931a-39b064973bd1">
      <Terms xmlns="http://schemas.microsoft.com/office/infopath/2007/PartnerControls"/>
    </lcf76f155ced4ddcb4097134ff3c332f>
    <TaxCatchAll xmlns="27328916-0c4f-4b5a-a929-28516745b3a0" xsi:nil="true"/>
  </documentManagement>
</p:properties>
</file>

<file path=customXml/itemProps1.xml><?xml version="1.0" encoding="utf-8"?>
<ds:datastoreItem xmlns:ds="http://schemas.openxmlformats.org/officeDocument/2006/customXml" ds:itemID="{664DFB48-F65A-450D-A22D-A71DB4A4C13A}">
  <ds:schemaRefs>
    <ds:schemaRef ds:uri="27328916-0c4f-4b5a-a929-28516745b3a0"/>
    <ds:schemaRef ds:uri="d50e81c6-1e82-41bc-931a-39b064973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36C460-CEA9-4535-8AC7-ABF64BCDE7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ECB945-6442-4163-B19C-77028939C113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d50e81c6-1e82-41bc-931a-39b064973bd1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27328916-0c4f-4b5a-a929-28516745b3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</Words>
  <Application>Microsoft Macintosh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Times New Roman</vt:lpstr>
      <vt:lpstr>Office Theme</vt:lpstr>
      <vt:lpstr>1_Office Theme</vt:lpstr>
      <vt:lpstr>2_Office Theme</vt:lpstr>
      <vt:lpstr>FINANCIAL TIMES AWARDS</vt:lpstr>
      <vt:lpstr>PowerPoint Presentation</vt:lpstr>
      <vt:lpstr>PowerPoint Presentation</vt:lpstr>
      <vt:lpstr>PowerPoint Presentation</vt:lpstr>
      <vt:lpstr>Banners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Ursula Van Niekerk</dc:creator>
  <cp:lastModifiedBy>Kali Welch</cp:lastModifiedBy>
  <cp:revision>16</cp:revision>
  <cp:lastPrinted>2023-11-02T07:33:14Z</cp:lastPrinted>
  <dcterms:created xsi:type="dcterms:W3CDTF">2022-02-23T06:03:26Z</dcterms:created>
  <dcterms:modified xsi:type="dcterms:W3CDTF">2023-12-19T11:36:00Z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0x010100BE168B1DD1576E47B3EC193C89E3A0F9</vt:lpwstr>
  </property>
  <property fmtid="{D5CDD505-2E9C-101B-9397-08002B2CF9AE}" pid="3" name="MediaServiceImageTags">
    <vt:lpwstr/>
  </property>
</Properties>
</file>