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77" r:id="rId6"/>
    <p:sldId id="282" r:id="rId7"/>
    <p:sldId id="283" r:id="rId8"/>
    <p:sldId id="284" r:id="rId9"/>
    <p:sldId id="285" r:id="rId10"/>
    <p:sldId id="286" r:id="rId11"/>
    <p:sldId id="280"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8"/>
  </p:normalViewPr>
  <p:slideViewPr>
    <p:cSldViewPr snapToGrid="0">
      <p:cViewPr varScale="1">
        <p:scale>
          <a:sx n="112" d="100"/>
          <a:sy n="112"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7" name="Shape 837"/>
          <p:cNvSpPr>
            <a:spLocks noGrp="1" noRot="1" noChangeAspect="1"/>
          </p:cNvSpPr>
          <p:nvPr>
            <p:ph type="sldImg"/>
          </p:nvPr>
        </p:nvSpPr>
        <p:spPr>
          <a:xfrm>
            <a:off x="1143000" y="685800"/>
            <a:ext cx="4572000" cy="3429000"/>
          </a:xfrm>
          <a:prstGeom prst="rect">
            <a:avLst/>
          </a:prstGeom>
        </p:spPr>
        <p:txBody>
          <a:bodyPr/>
          <a:lstStyle/>
          <a:p>
            <a:endParaRPr/>
          </a:p>
        </p:txBody>
      </p:sp>
      <p:sp>
        <p:nvSpPr>
          <p:cNvPr id="838" name="Shape 8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Title Slide_Zeb_Navy">
    <p:spTree>
      <p:nvGrpSpPr>
        <p:cNvPr id="1" name=""/>
        <p:cNvGrpSpPr/>
        <p:nvPr/>
      </p:nvGrpSpPr>
      <p:grpSpPr>
        <a:xfrm>
          <a:off x="0" y="0"/>
          <a:ext cx="0" cy="0"/>
          <a:chOff x="0" y="0"/>
          <a:chExt cx="0" cy="0"/>
        </a:xfrm>
      </p:grpSpPr>
      <p:pic>
        <p:nvPicPr>
          <p:cNvPr id="103" name="Picture 7" descr="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sp>
        <p:nvSpPr>
          <p:cNvPr id="104" name="Body Level One…"/>
          <p:cNvSpPr txBox="1">
            <a:spLocks noGrp="1"/>
          </p:cNvSpPr>
          <p:nvPr>
            <p:ph type="body" sz="quarter" idx="1"/>
          </p:nvPr>
        </p:nvSpPr>
        <p:spPr>
          <a:xfrm>
            <a:off x="1601579" y="3473325"/>
            <a:ext cx="6689086" cy="365126"/>
          </a:xfrm>
          <a:prstGeom prst="rect">
            <a:avLst/>
          </a:prstGeom>
        </p:spPr>
        <p:txBody>
          <a:bodyPr/>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Body Level One</a:t>
            </a:r>
          </a:p>
          <a:p>
            <a:pPr lvl="1"/>
            <a:r>
              <a:t>Body Level Two</a:t>
            </a:r>
          </a:p>
          <a:p>
            <a:pPr lvl="2"/>
            <a:r>
              <a:t>Body Level Three</a:t>
            </a:r>
          </a:p>
          <a:p>
            <a:pPr lvl="3"/>
            <a:r>
              <a:t>Body Level Four</a:t>
            </a:r>
          </a:p>
          <a:p>
            <a:pPr lvl="4"/>
            <a:r>
              <a:t>Body Level Five</a:t>
            </a:r>
          </a:p>
        </p:txBody>
      </p:sp>
      <p:pic>
        <p:nvPicPr>
          <p:cNvPr id="105" name="Picture 14" descr="Picture 14"/>
          <p:cNvPicPr>
            <a:picLocks noChangeAspect="1"/>
          </p:cNvPicPr>
          <p:nvPr/>
        </p:nvPicPr>
        <p:blipFill>
          <a:blip r:embed="rId3"/>
          <a:stretch>
            <a:fillRect/>
          </a:stretch>
        </p:blipFill>
        <p:spPr>
          <a:xfrm flipH="1">
            <a:off x="6820641" y="3128964"/>
            <a:ext cx="5010149" cy="3757611"/>
          </a:xfrm>
          <a:prstGeom prst="rect">
            <a:avLst/>
          </a:prstGeom>
          <a:ln w="12700">
            <a:miter lim="400000"/>
          </a:ln>
        </p:spPr>
      </p:pic>
      <p:pic>
        <p:nvPicPr>
          <p:cNvPr id="106" name="CI Element - InvestecLogo_Dark_Only.png" descr="CI Element - InvestecLogo_Dark_Only.png"/>
          <p:cNvPicPr>
            <a:picLocks noChangeAspect="1"/>
          </p:cNvPicPr>
          <p:nvPr/>
        </p:nvPicPr>
        <p:blipFill>
          <a:blip r:embed="rId4"/>
          <a:stretch>
            <a:fillRect/>
          </a:stretch>
        </p:blipFill>
        <p:spPr>
          <a:xfrm>
            <a:off x="587375" y="597403"/>
            <a:ext cx="1828800" cy="361425"/>
          </a:xfrm>
          <a:prstGeom prst="rect">
            <a:avLst/>
          </a:prstGeom>
          <a:ln w="12700">
            <a:miter lim="400000"/>
          </a:ln>
        </p:spPr>
      </p:pic>
      <p:pic>
        <p:nvPicPr>
          <p:cNvPr id="107" name="Picture 17" descr="Picture 17"/>
          <p:cNvPicPr>
            <a:picLocks noChangeAspect="1"/>
          </p:cNvPicPr>
          <p:nvPr/>
        </p:nvPicPr>
        <p:blipFill>
          <a:blip r:embed="rId5"/>
          <a:stretch>
            <a:fillRect/>
          </a:stretch>
        </p:blipFill>
        <p:spPr>
          <a:xfrm rot="16200000">
            <a:off x="-101638" y="2544931"/>
            <a:ext cx="1666954" cy="71445"/>
          </a:xfrm>
          <a:prstGeom prst="rect">
            <a:avLst/>
          </a:prstGeom>
          <a:ln w="12700">
            <a:miter lim="400000"/>
          </a:ln>
        </p:spPr>
      </p:pic>
      <p:sp>
        <p:nvSpPr>
          <p:cNvPr id="108" name="Text Placeholder 4"/>
          <p:cNvSpPr>
            <a:spLocks noGrp="1"/>
          </p:cNvSpPr>
          <p:nvPr>
            <p:ph type="body" sz="quarter" idx="21" hasCustomPrompt="1"/>
          </p:nvPr>
        </p:nvSpPr>
        <p:spPr>
          <a:xfrm>
            <a:off x="1595437" y="4538298"/>
            <a:ext cx="4321176" cy="360363"/>
          </a:xfrm>
          <a:prstGeom prst="rect">
            <a:avLst/>
          </a:prstGeom>
        </p:spPr>
        <p:txBody>
          <a:bodyPr anchor="b"/>
          <a:lstStyle>
            <a:lvl1pPr>
              <a:defRPr sz="1400" spc="100"/>
            </a:lvl1pPr>
          </a:lstStyle>
          <a:p>
            <a:r>
              <a:t>PRESENTATION DATE</a:t>
            </a:r>
          </a:p>
        </p:txBody>
      </p:sp>
      <p:sp>
        <p:nvSpPr>
          <p:cNvPr id="109" name="Title Text"/>
          <p:cNvSpPr txBox="1">
            <a:spLocks noGrp="1"/>
          </p:cNvSpPr>
          <p:nvPr>
            <p:ph type="title"/>
          </p:nvPr>
        </p:nvSpPr>
        <p:spPr>
          <a:xfrm>
            <a:off x="1601579" y="1643664"/>
            <a:ext cx="7050297" cy="1573875"/>
          </a:xfrm>
          <a:prstGeom prst="rect">
            <a:avLst/>
          </a:prstGeom>
        </p:spPr>
        <p:txBody>
          <a:bodyPr anchor="t"/>
          <a:lstStyle>
            <a:lvl1pPr>
              <a:defRPr sz="4800"/>
            </a:lvl1pPr>
          </a:lstStyle>
          <a:p>
            <a:r>
              <a:t>Title Text</a:t>
            </a:r>
          </a:p>
        </p:txBody>
      </p:sp>
      <p:sp>
        <p:nvSpPr>
          <p:cNvPr id="11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18"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36"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54"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5"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3" name="Title Text"/>
          <p:cNvSpPr txBox="1">
            <a:spLocks noGrp="1"/>
          </p:cNvSpPr>
          <p:nvPr>
            <p:ph type="title"/>
          </p:nvPr>
        </p:nvSpPr>
        <p:spPr>
          <a:prstGeom prst="rect">
            <a:avLst/>
          </a:prstGeom>
        </p:spPr>
        <p:txBody>
          <a:bodyPr/>
          <a:lstStyle/>
          <a:p>
            <a:r>
              <a:t>Title Text</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7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79"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80"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89"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9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98" name="Body Level One…"/>
          <p:cNvSpPr txBox="1">
            <a:spLocks noGrp="1"/>
          </p:cNvSpPr>
          <p:nvPr>
            <p:ph type="body" sz="quarter" idx="1" hasCustomPrompt="1"/>
          </p:nvPr>
        </p:nvSpPr>
        <p:spPr>
          <a:xfrm>
            <a:off x="600670" y="5929931"/>
            <a:ext cx="10985503" cy="318491"/>
          </a:xfrm>
          <a:prstGeom prst="rect">
            <a:avLst/>
          </a:prstGeom>
        </p:spPr>
        <p:txBody>
          <a:bodyPr lIns="45718" tIns="45718" rIns="45718" bIns="45718"/>
          <a:lstStyle>
            <a:lvl1pPr marL="0" indent="0">
              <a:spcBef>
                <a:spcPts val="0"/>
              </a:spcBef>
              <a:buSzTx/>
              <a:buFontTx/>
              <a:buNone/>
              <a:defRPr sz="1800" b="1"/>
            </a:lvl1pPr>
            <a:lvl2pPr marL="628650" indent="-171450">
              <a:spcBef>
                <a:spcPts val="0"/>
              </a:spcBef>
              <a:buFontTx/>
              <a:defRPr sz="1800" b="1"/>
            </a:lvl2pPr>
            <a:lvl3pPr marL="1120139" indent="-205739">
              <a:spcBef>
                <a:spcPts val="0"/>
              </a:spcBef>
              <a:buFontTx/>
              <a:defRPr sz="1800" b="1"/>
            </a:lvl3pPr>
            <a:lvl4pPr marL="1600200" indent="-228600">
              <a:spcBef>
                <a:spcPts val="0"/>
              </a:spcBef>
              <a:buFontTx/>
              <a:defRPr sz="1800" b="1"/>
            </a:lvl4pPr>
            <a:lvl5pPr marL="2057400" indent="-228600">
              <a:spcBef>
                <a:spcPts val="0"/>
              </a:spcBef>
              <a:buFontTx/>
              <a:defRPr sz="1800" b="1"/>
            </a:lvl5pPr>
          </a:lstStyle>
          <a:p>
            <a:r>
              <a:t>Author and Date</a:t>
            </a:r>
          </a:p>
          <a:p>
            <a:pPr lvl="1"/>
            <a:endParaRPr/>
          </a:p>
          <a:p>
            <a:pPr lvl="2"/>
            <a:endParaRPr/>
          </a:p>
          <a:p>
            <a:pPr lvl="3"/>
            <a:endParaRPr/>
          </a:p>
          <a:p>
            <a:pPr lvl="4"/>
            <a:endParaRPr/>
          </a:p>
        </p:txBody>
      </p:sp>
      <p:sp>
        <p:nvSpPr>
          <p:cNvPr id="199" name="Presentation Title"/>
          <p:cNvSpPr txBox="1">
            <a:spLocks noGrp="1"/>
          </p:cNvSpPr>
          <p:nvPr>
            <p:ph type="title" hasCustomPrompt="1"/>
          </p:nvPr>
        </p:nvSpPr>
        <p:spPr>
          <a:xfrm>
            <a:off x="603248" y="1287496"/>
            <a:ext cx="10985503" cy="2324101"/>
          </a:xfrm>
          <a:prstGeom prst="rect">
            <a:avLst/>
          </a:prstGeom>
        </p:spPr>
        <p:txBody>
          <a:bodyPr anchor="b"/>
          <a:lstStyle>
            <a:lvl1pPr defTabSz="1219168">
              <a:lnSpc>
                <a:spcPct val="80000"/>
              </a:lnSpc>
              <a:defRPr sz="5800" b="1" spc="-116">
                <a:latin typeface="Helvetica Neue"/>
                <a:ea typeface="Helvetica Neue"/>
                <a:cs typeface="Helvetica Neue"/>
                <a:sym typeface="Helvetica Neue"/>
              </a:defRPr>
            </a:lvl1pPr>
          </a:lstStyle>
          <a:p>
            <a:r>
              <a:t>Presentation Title</a:t>
            </a:r>
          </a:p>
        </p:txBody>
      </p:sp>
      <p:sp>
        <p:nvSpPr>
          <p:cNvPr id="200" name="Body Level One…"/>
          <p:cNvSpPr txBox="1">
            <a:spLocks noGrp="1"/>
          </p:cNvSpPr>
          <p:nvPr>
            <p:ph type="body" sz="quarter" idx="21" hasCustomPrompt="1"/>
          </p:nvPr>
        </p:nvSpPr>
        <p:spPr>
          <a:xfrm>
            <a:off x="600671" y="3611595"/>
            <a:ext cx="10985501" cy="952502"/>
          </a:xfrm>
          <a:prstGeom prst="rect">
            <a:avLst/>
          </a:prstGeom>
        </p:spPr>
        <p:txBody>
          <a:bodyPr/>
          <a:lstStyle>
            <a:lvl1pPr marL="0" indent="0">
              <a:spcBef>
                <a:spcPts val="0"/>
              </a:spcBef>
              <a:buSzTx/>
              <a:buFontTx/>
              <a:buNone/>
              <a:defRPr sz="2700" b="1"/>
            </a:lvl1pPr>
          </a:lstStyle>
          <a:p>
            <a:r>
              <a:t>Presentation Subtitle</a:t>
            </a:r>
          </a:p>
        </p:txBody>
      </p:sp>
      <p:sp>
        <p:nvSpPr>
          <p:cNvPr id="201" name="Slide Number"/>
          <p:cNvSpPr txBox="1">
            <a:spLocks noGrp="1"/>
          </p:cNvSpPr>
          <p:nvPr>
            <p:ph type="sldNum" sz="quarter" idx="2"/>
          </p:nvPr>
        </p:nvSpPr>
        <p:spPr>
          <a:xfrm>
            <a:off x="5953761" y="6499860"/>
            <a:ext cx="231242" cy="227940"/>
          </a:xfrm>
          <a:prstGeom prst="rect">
            <a:avLst/>
          </a:prstGeom>
        </p:spPr>
        <p:txBody>
          <a:bodyPr anchor="b"/>
          <a:lstStyle>
            <a:lvl1pPr defTabSz="292100">
              <a:defRPr sz="9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_Divider_Zeb_Navy">
    <p:bg>
      <p:bgPr>
        <a:solidFill>
          <a:srgbClr val="44546A"/>
        </a:solidFill>
        <a:effectLst/>
      </p:bgPr>
    </p:bg>
    <p:spTree>
      <p:nvGrpSpPr>
        <p:cNvPr id="1" name=""/>
        <p:cNvGrpSpPr/>
        <p:nvPr/>
      </p:nvGrpSpPr>
      <p:grpSpPr>
        <a:xfrm>
          <a:off x="0" y="0"/>
          <a:ext cx="0" cy="0"/>
          <a:chOff x="0" y="0"/>
          <a:chExt cx="0" cy="0"/>
        </a:xfrm>
      </p:grpSpPr>
      <p:pic>
        <p:nvPicPr>
          <p:cNvPr id="208"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209" name="Title Text"/>
          <p:cNvSpPr txBox="1">
            <a:spLocks noGrp="1"/>
          </p:cNvSpPr>
          <p:nvPr>
            <p:ph type="title"/>
          </p:nvPr>
        </p:nvSpPr>
        <p:spPr>
          <a:xfrm>
            <a:off x="587375" y="1736725"/>
            <a:ext cx="5329240" cy="1439864"/>
          </a:xfrm>
          <a:prstGeom prst="rect">
            <a:avLst/>
          </a:prstGeom>
        </p:spPr>
        <p:txBody>
          <a:bodyPr anchor="b"/>
          <a:lstStyle>
            <a:lvl1pPr>
              <a:defRPr sz="3600">
                <a:solidFill>
                  <a:srgbClr val="FFFFFF"/>
                </a:solidFill>
              </a:defRPr>
            </a:lvl1pPr>
          </a:lstStyle>
          <a:p>
            <a:r>
              <a:t>Title Text</a:t>
            </a:r>
          </a:p>
        </p:txBody>
      </p:sp>
      <p:sp>
        <p:nvSpPr>
          <p:cNvPr id="210" name="Body Level One…"/>
          <p:cNvSpPr txBox="1">
            <a:spLocks noGrp="1"/>
          </p:cNvSpPr>
          <p:nvPr>
            <p:ph type="body" sz="quarter" idx="1"/>
          </p:nvPr>
        </p:nvSpPr>
        <p:spPr>
          <a:xfrm>
            <a:off x="587373" y="3496107"/>
            <a:ext cx="5329240" cy="332400"/>
          </a:xfrm>
          <a:prstGeom prst="rect">
            <a:avLst/>
          </a:prstGeom>
        </p:spPr>
        <p:txBody>
          <a:bodyPr/>
          <a:lstStyle>
            <a:lvl1pPr marL="0" indent="0">
              <a:buSzTx/>
              <a:buFontTx/>
              <a:buNone/>
              <a:defRPr sz="1600">
                <a:solidFill>
                  <a:srgbClr val="FFFFFF"/>
                </a:solidFill>
              </a:defRPr>
            </a:lvl1pPr>
            <a:lvl2pPr marL="0" indent="457200">
              <a:buSzTx/>
              <a:buFontTx/>
              <a:buNone/>
              <a:defRPr sz="1600">
                <a:solidFill>
                  <a:srgbClr val="FFFFFF"/>
                </a:solidFill>
              </a:defRPr>
            </a:lvl2pPr>
            <a:lvl3pPr marL="0" indent="914400">
              <a:buSzTx/>
              <a:buFontTx/>
              <a:buNone/>
              <a:defRPr sz="1600">
                <a:solidFill>
                  <a:srgbClr val="FFFFFF"/>
                </a:solidFill>
              </a:defRPr>
            </a:lvl3pPr>
            <a:lvl4pPr marL="0" indent="1371600">
              <a:buSzTx/>
              <a:buFontTx/>
              <a:buNone/>
              <a:defRPr sz="1600">
                <a:solidFill>
                  <a:srgbClr val="FFFFFF"/>
                </a:solidFill>
              </a:defRPr>
            </a:lvl4pPr>
            <a:lvl5pPr marL="0" indent="1828800">
              <a:buSzTx/>
              <a:buFont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11" name="CI Element - InvestecLogo_Dark_Only.png" descr="CI Element - InvestecLogo_Dark_Only.png"/>
          <p:cNvPicPr>
            <a:picLocks noChangeAspect="1"/>
          </p:cNvPicPr>
          <p:nvPr/>
        </p:nvPicPr>
        <p:blipFill>
          <a:blip r:embed="rId3"/>
          <a:stretch>
            <a:fillRect/>
          </a:stretch>
        </p:blipFill>
        <p:spPr>
          <a:xfrm>
            <a:off x="587375" y="597403"/>
            <a:ext cx="1828800" cy="361423"/>
          </a:xfrm>
          <a:prstGeom prst="rect">
            <a:avLst/>
          </a:prstGeom>
          <a:ln w="12700">
            <a:miter lim="400000"/>
          </a:ln>
        </p:spPr>
      </p:pic>
      <p:sp>
        <p:nvSpPr>
          <p:cNvPr id="212" name="Slide Number"/>
          <p:cNvSpPr txBox="1">
            <a:spLocks noGrp="1"/>
          </p:cNvSpPr>
          <p:nvPr>
            <p:ph type="sldNum" sz="quarter" idx="2"/>
          </p:nvPr>
        </p:nvSpPr>
        <p:spPr>
          <a:xfrm>
            <a:off x="328977" y="6315125"/>
            <a:ext cx="231274" cy="214698"/>
          </a:xfrm>
          <a:prstGeom prst="rect">
            <a:avLst/>
          </a:prstGeom>
        </p:spPr>
        <p:txBody>
          <a:bodyPr lIns="45718" tIns="45718" rIns="45718" bIns="45718"/>
          <a:lstStyle>
            <a:lvl1pPr>
              <a:defRPr sz="900">
                <a:solidFill>
                  <a:srgbClr val="7F7F7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_Divider_Zeb_Sky">
    <p:bg>
      <p:bgPr>
        <a:solidFill>
          <a:srgbClr val="F4B183"/>
        </a:solidFill>
        <a:effectLst/>
      </p:bgPr>
    </p:bg>
    <p:spTree>
      <p:nvGrpSpPr>
        <p:cNvPr id="1" name=""/>
        <p:cNvGrpSpPr/>
        <p:nvPr/>
      </p:nvGrpSpPr>
      <p:grpSpPr>
        <a:xfrm>
          <a:off x="0" y="0"/>
          <a:ext cx="0" cy="0"/>
          <a:chOff x="0" y="0"/>
          <a:chExt cx="0" cy="0"/>
        </a:xfrm>
      </p:grpSpPr>
      <p:pic>
        <p:nvPicPr>
          <p:cNvPr id="219"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pic>
        <p:nvPicPr>
          <p:cNvPr id="220" name="CI Element - InvestecLogo_Dark_Only.png" descr="CI Element - InvestecLogo_Dark_Only.png"/>
          <p:cNvPicPr>
            <a:picLocks noChangeAspect="1"/>
          </p:cNvPicPr>
          <p:nvPr/>
        </p:nvPicPr>
        <p:blipFill>
          <a:blip r:embed="rId3"/>
          <a:stretch>
            <a:fillRect/>
          </a:stretch>
        </p:blipFill>
        <p:spPr>
          <a:xfrm>
            <a:off x="587375" y="597403"/>
            <a:ext cx="1828800" cy="361425"/>
          </a:xfrm>
          <a:prstGeom prst="rect">
            <a:avLst/>
          </a:prstGeom>
          <a:ln w="12700">
            <a:miter lim="400000"/>
          </a:ln>
        </p:spPr>
      </p:pic>
      <p:sp>
        <p:nvSpPr>
          <p:cNvPr id="221" name="Title Text"/>
          <p:cNvSpPr txBox="1">
            <a:spLocks noGrp="1"/>
          </p:cNvSpPr>
          <p:nvPr>
            <p:ph type="title"/>
          </p:nvPr>
        </p:nvSpPr>
        <p:spPr>
          <a:xfrm>
            <a:off x="587375" y="1736725"/>
            <a:ext cx="5329240" cy="1439864"/>
          </a:xfrm>
          <a:prstGeom prst="rect">
            <a:avLst/>
          </a:prstGeom>
        </p:spPr>
        <p:txBody>
          <a:bodyPr anchor="b"/>
          <a:lstStyle>
            <a:lvl1pPr>
              <a:defRPr sz="3600"/>
            </a:lvl1pPr>
          </a:lstStyle>
          <a:p>
            <a:r>
              <a:t>Title Text</a:t>
            </a:r>
          </a:p>
        </p:txBody>
      </p:sp>
      <p:sp>
        <p:nvSpPr>
          <p:cNvPr id="222" name="Body Level One…"/>
          <p:cNvSpPr txBox="1">
            <a:spLocks noGrp="1"/>
          </p:cNvSpPr>
          <p:nvPr>
            <p:ph type="body" sz="quarter" idx="1"/>
          </p:nvPr>
        </p:nvSpPr>
        <p:spPr>
          <a:xfrm>
            <a:off x="587373" y="3496107"/>
            <a:ext cx="5329240" cy="3324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3_Divider_Zeb_White">
    <p:spTree>
      <p:nvGrpSpPr>
        <p:cNvPr id="1" name=""/>
        <p:cNvGrpSpPr/>
        <p:nvPr/>
      </p:nvGrpSpPr>
      <p:grpSpPr>
        <a:xfrm>
          <a:off x="0" y="0"/>
          <a:ext cx="0" cy="0"/>
          <a:chOff x="0" y="0"/>
          <a:chExt cx="0" cy="0"/>
        </a:xfrm>
      </p:grpSpPr>
      <p:pic>
        <p:nvPicPr>
          <p:cNvPr id="238"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239" name="Title Text"/>
          <p:cNvSpPr txBox="1">
            <a:spLocks noGrp="1"/>
          </p:cNvSpPr>
          <p:nvPr>
            <p:ph type="title"/>
          </p:nvPr>
        </p:nvSpPr>
        <p:spPr>
          <a:xfrm>
            <a:off x="587375" y="1736725"/>
            <a:ext cx="5329240" cy="1439864"/>
          </a:xfrm>
          <a:prstGeom prst="rect">
            <a:avLst/>
          </a:prstGeom>
        </p:spPr>
        <p:txBody>
          <a:bodyPr anchor="b"/>
          <a:lstStyle>
            <a:lvl1pPr>
              <a:defRPr sz="3600"/>
            </a:lvl1pPr>
          </a:lstStyle>
          <a:p>
            <a:r>
              <a:t>Title Text</a:t>
            </a:r>
          </a:p>
        </p:txBody>
      </p:sp>
      <p:sp>
        <p:nvSpPr>
          <p:cNvPr id="240" name="Body Level One…"/>
          <p:cNvSpPr txBox="1">
            <a:spLocks noGrp="1"/>
          </p:cNvSpPr>
          <p:nvPr>
            <p:ph type="body" sz="quarter" idx="1"/>
          </p:nvPr>
        </p:nvSpPr>
        <p:spPr>
          <a:xfrm>
            <a:off x="587373" y="3496107"/>
            <a:ext cx="5329240" cy="3324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pic>
        <p:nvPicPr>
          <p:cNvPr id="241" name="Picture 7" descr="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2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_Zeb_Navy">
    <p:bg>
      <p:bgPr>
        <a:solidFill>
          <a:srgbClr val="FAFBFA"/>
        </a:solidFill>
        <a:effectLst/>
      </p:bgPr>
    </p:bg>
    <p:spTree>
      <p:nvGrpSpPr>
        <p:cNvPr id="1" name=""/>
        <p:cNvGrpSpPr/>
        <p:nvPr/>
      </p:nvGrpSpPr>
      <p:grpSpPr>
        <a:xfrm>
          <a:off x="0" y="0"/>
          <a:ext cx="0" cy="0"/>
          <a:chOff x="0" y="0"/>
          <a:chExt cx="0" cy="0"/>
        </a:xfrm>
      </p:grpSpPr>
      <p:pic>
        <p:nvPicPr>
          <p:cNvPr id="249" name="Picture 5" descr="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pic>
        <p:nvPicPr>
          <p:cNvPr id="250" name="Picture 7" descr="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sp>
        <p:nvSpPr>
          <p:cNvPr id="251" name="Body Level One…"/>
          <p:cNvSpPr txBox="1">
            <a:spLocks noGrp="1"/>
          </p:cNvSpPr>
          <p:nvPr>
            <p:ph type="body" sz="quarter" idx="1"/>
          </p:nvPr>
        </p:nvSpPr>
        <p:spPr>
          <a:xfrm>
            <a:off x="1601579" y="3473325"/>
            <a:ext cx="6689086" cy="365126"/>
          </a:xfrm>
          <a:prstGeom prst="rect">
            <a:avLst/>
          </a:prstGeom>
        </p:spPr>
        <p:txBody>
          <a:bodyPr lIns="0" tIns="0" rIns="0" bIns="0"/>
          <a:lstStyle>
            <a:lvl1pPr marL="0" indent="0">
              <a:buSzTx/>
              <a:buFontTx/>
              <a:buNone/>
              <a:defRPr sz="2000">
                <a:latin typeface="Arial"/>
                <a:ea typeface="Arial"/>
                <a:cs typeface="Arial"/>
                <a:sym typeface="Arial"/>
              </a:defRPr>
            </a:lvl1pPr>
            <a:lvl2pPr marL="0" indent="457200">
              <a:buSzTx/>
              <a:buFontTx/>
              <a:buNone/>
              <a:defRPr sz="2000">
                <a:latin typeface="Arial"/>
                <a:ea typeface="Arial"/>
                <a:cs typeface="Arial"/>
                <a:sym typeface="Arial"/>
              </a:defRPr>
            </a:lvl2pPr>
            <a:lvl3pPr marL="0" indent="914400">
              <a:buSzTx/>
              <a:buFontTx/>
              <a:buNone/>
              <a:defRPr sz="2000">
                <a:latin typeface="Arial"/>
                <a:ea typeface="Arial"/>
                <a:cs typeface="Arial"/>
                <a:sym typeface="Arial"/>
              </a:defRPr>
            </a:lvl3pPr>
            <a:lvl4pPr marL="0" indent="1371600">
              <a:buSzTx/>
              <a:buFontTx/>
              <a:buNone/>
              <a:defRPr sz="2000">
                <a:latin typeface="Arial"/>
                <a:ea typeface="Arial"/>
                <a:cs typeface="Arial"/>
                <a:sym typeface="Arial"/>
              </a:defRPr>
            </a:lvl4pPr>
            <a:lvl5pPr marL="0" indent="1828800">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252" name="Picture 14" descr="Picture 14"/>
          <p:cNvPicPr>
            <a:picLocks noChangeAspect="1"/>
          </p:cNvPicPr>
          <p:nvPr/>
        </p:nvPicPr>
        <p:blipFill>
          <a:blip r:embed="rId4"/>
          <a:stretch>
            <a:fillRect/>
          </a:stretch>
        </p:blipFill>
        <p:spPr>
          <a:xfrm flipH="1">
            <a:off x="6820641" y="3128964"/>
            <a:ext cx="5010149" cy="3757611"/>
          </a:xfrm>
          <a:prstGeom prst="rect">
            <a:avLst/>
          </a:prstGeom>
          <a:ln w="12700">
            <a:miter lim="400000"/>
          </a:ln>
        </p:spPr>
      </p:pic>
      <p:pic>
        <p:nvPicPr>
          <p:cNvPr id="253" name="Picture 17" descr="Picture 17"/>
          <p:cNvPicPr>
            <a:picLocks noChangeAspect="1"/>
          </p:cNvPicPr>
          <p:nvPr/>
        </p:nvPicPr>
        <p:blipFill>
          <a:blip r:embed="rId5"/>
          <a:stretch>
            <a:fillRect/>
          </a:stretch>
        </p:blipFill>
        <p:spPr>
          <a:xfrm rot="16200000">
            <a:off x="-101638" y="2544931"/>
            <a:ext cx="1666954" cy="71445"/>
          </a:xfrm>
          <a:prstGeom prst="rect">
            <a:avLst/>
          </a:prstGeom>
          <a:ln w="12700">
            <a:miter lim="400000"/>
          </a:ln>
        </p:spPr>
      </p:pic>
      <p:sp>
        <p:nvSpPr>
          <p:cNvPr id="254" name="Text Placeholder 4"/>
          <p:cNvSpPr>
            <a:spLocks noGrp="1"/>
          </p:cNvSpPr>
          <p:nvPr>
            <p:ph type="body" sz="quarter" idx="2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stStyle>
          <a:p>
            <a:r>
              <a:t>PRESENTATION DATE</a:t>
            </a:r>
          </a:p>
        </p:txBody>
      </p:sp>
      <p:sp>
        <p:nvSpPr>
          <p:cNvPr id="255" name="Title Text"/>
          <p:cNvSpPr txBox="1">
            <a:spLocks noGrp="1"/>
          </p:cNvSpPr>
          <p:nvPr>
            <p:ph type="title"/>
          </p:nvPr>
        </p:nvSpPr>
        <p:spPr>
          <a:xfrm>
            <a:off x="1601579" y="1747175"/>
            <a:ext cx="7050297"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sp>
        <p:nvSpPr>
          <p:cNvPr id="25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Slide_Zeb_Sky">
    <p:bg>
      <p:bgPr>
        <a:solidFill>
          <a:srgbClr val="FAFBFA"/>
        </a:solidFill>
        <a:effectLst/>
      </p:bgPr>
    </p:bg>
    <p:spTree>
      <p:nvGrpSpPr>
        <p:cNvPr id="1" name=""/>
        <p:cNvGrpSpPr/>
        <p:nvPr/>
      </p:nvGrpSpPr>
      <p:grpSpPr>
        <a:xfrm>
          <a:off x="0" y="0"/>
          <a:ext cx="0" cy="0"/>
          <a:chOff x="0" y="0"/>
          <a:chExt cx="0" cy="0"/>
        </a:xfrm>
      </p:grpSpPr>
      <p:pic>
        <p:nvPicPr>
          <p:cNvPr id="263" name="Picture 2" descr="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pic>
        <p:nvPicPr>
          <p:cNvPr id="264" name="Picture 16" descr="Picture 16"/>
          <p:cNvPicPr>
            <a:picLocks noChangeAspect="1"/>
          </p:cNvPicPr>
          <p:nvPr/>
        </p:nvPicPr>
        <p:blipFill>
          <a:blip r:embed="rId3"/>
          <a:stretch>
            <a:fillRect/>
          </a:stretch>
        </p:blipFill>
        <p:spPr>
          <a:xfrm>
            <a:off x="6974819" y="2500313"/>
            <a:ext cx="5810249" cy="4357687"/>
          </a:xfrm>
          <a:prstGeom prst="rect">
            <a:avLst/>
          </a:prstGeom>
          <a:ln w="12700">
            <a:miter lim="400000"/>
          </a:ln>
        </p:spPr>
      </p:pic>
      <p:sp>
        <p:nvSpPr>
          <p:cNvPr id="265" name="Title Text"/>
          <p:cNvSpPr txBox="1">
            <a:spLocks noGrp="1"/>
          </p:cNvSpPr>
          <p:nvPr>
            <p:ph type="title"/>
          </p:nvPr>
        </p:nvSpPr>
        <p:spPr>
          <a:xfrm>
            <a:off x="1601579" y="1747175"/>
            <a:ext cx="7050297"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266" name="Picture 29" descr="Picture 29"/>
          <p:cNvPicPr>
            <a:picLocks noChangeAspect="1"/>
          </p:cNvPicPr>
          <p:nvPr/>
        </p:nvPicPr>
        <p:blipFill>
          <a:blip r:embed="rId4"/>
          <a:stretch>
            <a:fillRect/>
          </a:stretch>
        </p:blipFill>
        <p:spPr>
          <a:xfrm rot="16200000">
            <a:off x="-101638" y="2544931"/>
            <a:ext cx="1666954" cy="71445"/>
          </a:xfrm>
          <a:prstGeom prst="rect">
            <a:avLst/>
          </a:prstGeom>
          <a:ln w="12700">
            <a:miter lim="400000"/>
          </a:ln>
        </p:spPr>
      </p:pic>
      <p:sp>
        <p:nvSpPr>
          <p:cNvPr id="267" name="Body Level One…"/>
          <p:cNvSpPr txBox="1">
            <a:spLocks noGrp="1"/>
          </p:cNvSpPr>
          <p:nvPr>
            <p:ph type="body" sz="quarter" idx="1"/>
          </p:nvPr>
        </p:nvSpPr>
        <p:spPr>
          <a:xfrm>
            <a:off x="1601579" y="3473325"/>
            <a:ext cx="6689086" cy="365126"/>
          </a:xfrm>
          <a:prstGeom prst="rect">
            <a:avLst/>
          </a:prstGeom>
        </p:spPr>
        <p:txBody>
          <a:bodyPr lIns="0" tIns="0" rIns="0" bIns="0"/>
          <a:lstStyle>
            <a:lvl1pPr marL="0" indent="0">
              <a:buSzTx/>
              <a:buFontTx/>
              <a:buNone/>
              <a:defRPr sz="2000">
                <a:latin typeface="Arial"/>
                <a:ea typeface="Arial"/>
                <a:cs typeface="Arial"/>
                <a:sym typeface="Arial"/>
              </a:defRPr>
            </a:lvl1pPr>
            <a:lvl2pPr marL="0" indent="457200">
              <a:buSzTx/>
              <a:buFontTx/>
              <a:buNone/>
              <a:defRPr sz="2000">
                <a:latin typeface="Arial"/>
                <a:ea typeface="Arial"/>
                <a:cs typeface="Arial"/>
                <a:sym typeface="Arial"/>
              </a:defRPr>
            </a:lvl2pPr>
            <a:lvl3pPr marL="0" indent="914400">
              <a:buSzTx/>
              <a:buFontTx/>
              <a:buNone/>
              <a:defRPr sz="2000">
                <a:latin typeface="Arial"/>
                <a:ea typeface="Arial"/>
                <a:cs typeface="Arial"/>
                <a:sym typeface="Arial"/>
              </a:defRPr>
            </a:lvl3pPr>
            <a:lvl4pPr marL="0" indent="1371600">
              <a:buSzTx/>
              <a:buFontTx/>
              <a:buNone/>
              <a:defRPr sz="2000">
                <a:latin typeface="Arial"/>
                <a:ea typeface="Arial"/>
                <a:cs typeface="Arial"/>
                <a:sym typeface="Arial"/>
              </a:defRPr>
            </a:lvl4pPr>
            <a:lvl5pPr marL="0" indent="1828800">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8" name="Text Placeholder 4"/>
          <p:cNvSpPr>
            <a:spLocks noGrp="1"/>
          </p:cNvSpPr>
          <p:nvPr>
            <p:ph type="body" sz="quarter" idx="2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stStyle>
          <a:p>
            <a:r>
              <a:t>PRESENTATION DATE</a:t>
            </a:r>
          </a:p>
        </p:txBody>
      </p:sp>
      <p:pic>
        <p:nvPicPr>
          <p:cNvPr id="269" name="Picture 9" descr="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27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Slide_Zeb_Stone">
    <p:bg>
      <p:bgPr>
        <a:solidFill>
          <a:srgbClr val="FAFBFA"/>
        </a:solidFill>
        <a:effectLst/>
      </p:bgPr>
    </p:bg>
    <p:spTree>
      <p:nvGrpSpPr>
        <p:cNvPr id="1" name=""/>
        <p:cNvGrpSpPr/>
        <p:nvPr/>
      </p:nvGrpSpPr>
      <p:grpSpPr>
        <a:xfrm>
          <a:off x="0" y="0"/>
          <a:ext cx="0" cy="0"/>
          <a:chOff x="0" y="0"/>
          <a:chExt cx="0" cy="0"/>
        </a:xfrm>
      </p:grpSpPr>
      <p:pic>
        <p:nvPicPr>
          <p:cNvPr id="277" name="Picture 2" descr="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pic>
        <p:nvPicPr>
          <p:cNvPr id="278" name="Full-1.png" descr="Full-1.png"/>
          <p:cNvPicPr>
            <a:picLocks noChangeAspect="1"/>
          </p:cNvPicPr>
          <p:nvPr/>
        </p:nvPicPr>
        <p:blipFill>
          <a:blip r:embed="rId3"/>
          <a:stretch>
            <a:fillRect/>
          </a:stretch>
        </p:blipFill>
        <p:spPr>
          <a:xfrm flipH="1">
            <a:off x="7311587" y="1721001"/>
            <a:ext cx="5458076" cy="5458076"/>
          </a:xfrm>
          <a:prstGeom prst="rect">
            <a:avLst/>
          </a:prstGeom>
          <a:ln w="12700">
            <a:miter lim="400000"/>
          </a:ln>
        </p:spPr>
      </p:pic>
      <p:pic>
        <p:nvPicPr>
          <p:cNvPr id="279" name="Picture 40" descr="Picture 40"/>
          <p:cNvPicPr>
            <a:picLocks noChangeAspect="1"/>
          </p:cNvPicPr>
          <p:nvPr/>
        </p:nvPicPr>
        <p:blipFill>
          <a:blip r:embed="rId4"/>
          <a:stretch>
            <a:fillRect/>
          </a:stretch>
        </p:blipFill>
        <p:spPr>
          <a:xfrm rot="16200000">
            <a:off x="-101638" y="2544931"/>
            <a:ext cx="1666954" cy="71445"/>
          </a:xfrm>
          <a:prstGeom prst="rect">
            <a:avLst/>
          </a:prstGeom>
          <a:ln w="12700">
            <a:miter lim="400000"/>
          </a:ln>
        </p:spPr>
      </p:pic>
      <p:sp>
        <p:nvSpPr>
          <p:cNvPr id="280"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281" name="Title Text"/>
          <p:cNvSpPr txBox="1">
            <a:spLocks noGrp="1"/>
          </p:cNvSpPr>
          <p:nvPr>
            <p:ph type="title"/>
          </p:nvPr>
        </p:nvSpPr>
        <p:spPr>
          <a:xfrm>
            <a:off x="1601579" y="1747175"/>
            <a:ext cx="7050297"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282" name="Picture 8" descr="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28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Title Slide_Wave+Portrait_Navy">
    <p:bg>
      <p:bgPr>
        <a:solidFill>
          <a:srgbClr val="FAFBFA"/>
        </a:solidFill>
        <a:effectLst/>
      </p:bgPr>
    </p:bg>
    <p:spTree>
      <p:nvGrpSpPr>
        <p:cNvPr id="1" name=""/>
        <p:cNvGrpSpPr/>
        <p:nvPr/>
      </p:nvGrpSpPr>
      <p:grpSpPr>
        <a:xfrm>
          <a:off x="0" y="0"/>
          <a:ext cx="0" cy="0"/>
          <a:chOff x="0" y="0"/>
          <a:chExt cx="0" cy="0"/>
        </a:xfrm>
      </p:grpSpPr>
      <p:pic>
        <p:nvPicPr>
          <p:cNvPr id="29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pic>
        <p:nvPicPr>
          <p:cNvPr id="291" name="Picture 26" descr="Picture 26"/>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292" name="Picture Placeholder 4"/>
          <p:cNvSpPr>
            <a:spLocks noGrp="1"/>
          </p:cNvSpPr>
          <p:nvPr>
            <p:ph type="pic" sz="half" idx="21"/>
          </p:nvPr>
        </p:nvSpPr>
        <p:spPr>
          <a:xfrm>
            <a:off x="7632700" y="296863"/>
            <a:ext cx="4259263" cy="6264277"/>
          </a:xfrm>
          <a:prstGeom prst="rect">
            <a:avLst/>
          </a:prstGeom>
        </p:spPr>
        <p:txBody>
          <a:bodyPr lIns="91439" rIns="91439">
            <a:noAutofit/>
          </a:bodyPr>
          <a:lstStyle/>
          <a:p>
            <a:endParaRPr/>
          </a:p>
        </p:txBody>
      </p:sp>
      <p:sp>
        <p:nvSpPr>
          <p:cNvPr id="293"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294" name="Title Text"/>
          <p:cNvSpPr txBox="1">
            <a:spLocks noGrp="1"/>
          </p:cNvSpPr>
          <p:nvPr>
            <p:ph type="title"/>
          </p:nvPr>
        </p:nvSpPr>
        <p:spPr>
          <a:xfrm>
            <a:off x="1601581" y="1747175"/>
            <a:ext cx="4315032"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295" name="Picture 9" descr="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29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Title Slide_Wave+Portrait_Sky">
    <p:bg>
      <p:bgPr>
        <a:solidFill>
          <a:srgbClr val="FAFBFA"/>
        </a:solidFill>
        <a:effectLst/>
      </p:bgPr>
    </p:bg>
    <p:spTree>
      <p:nvGrpSpPr>
        <p:cNvPr id="1" name=""/>
        <p:cNvGrpSpPr/>
        <p:nvPr/>
      </p:nvGrpSpPr>
      <p:grpSpPr>
        <a:xfrm>
          <a:off x="0" y="0"/>
          <a:ext cx="0" cy="0"/>
          <a:chOff x="0" y="0"/>
          <a:chExt cx="0" cy="0"/>
        </a:xfrm>
      </p:grpSpPr>
      <p:pic>
        <p:nvPicPr>
          <p:cNvPr id="303"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sp>
        <p:nvSpPr>
          <p:cNvPr id="304" name="Picture Placeholder 4"/>
          <p:cNvSpPr>
            <a:spLocks noGrp="1"/>
          </p:cNvSpPr>
          <p:nvPr>
            <p:ph type="pic" sz="half" idx="21"/>
          </p:nvPr>
        </p:nvSpPr>
        <p:spPr>
          <a:xfrm>
            <a:off x="7632700" y="296863"/>
            <a:ext cx="4259263" cy="6264277"/>
          </a:xfrm>
          <a:prstGeom prst="rect">
            <a:avLst/>
          </a:prstGeom>
        </p:spPr>
        <p:txBody>
          <a:bodyPr lIns="91439" rIns="91439">
            <a:noAutofit/>
          </a:bodyPr>
          <a:lstStyle/>
          <a:p>
            <a:endParaRPr/>
          </a:p>
        </p:txBody>
      </p:sp>
      <p:pic>
        <p:nvPicPr>
          <p:cNvPr id="305" name="Picture 22" descr="Picture 22"/>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306"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07" name="Title Text"/>
          <p:cNvSpPr txBox="1">
            <a:spLocks noGrp="1"/>
          </p:cNvSpPr>
          <p:nvPr>
            <p:ph type="title"/>
          </p:nvPr>
        </p:nvSpPr>
        <p:spPr>
          <a:xfrm>
            <a:off x="1601579" y="1747175"/>
            <a:ext cx="4315035"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308" name="Picture 9" descr="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309"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Slide_Wave+Portrait_Stone">
    <p:bg>
      <p:bgPr>
        <a:solidFill>
          <a:srgbClr val="FAFBFA"/>
        </a:solidFill>
        <a:effectLst/>
      </p:bgPr>
    </p:bg>
    <p:spTree>
      <p:nvGrpSpPr>
        <p:cNvPr id="1" name=""/>
        <p:cNvGrpSpPr/>
        <p:nvPr/>
      </p:nvGrpSpPr>
      <p:grpSpPr>
        <a:xfrm>
          <a:off x="0" y="0"/>
          <a:ext cx="0" cy="0"/>
          <a:chOff x="0" y="0"/>
          <a:chExt cx="0" cy="0"/>
        </a:xfrm>
      </p:grpSpPr>
      <p:pic>
        <p:nvPicPr>
          <p:cNvPr id="316"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sp>
        <p:nvSpPr>
          <p:cNvPr id="317" name="Picture Placeholder 4"/>
          <p:cNvSpPr>
            <a:spLocks noGrp="1"/>
          </p:cNvSpPr>
          <p:nvPr>
            <p:ph type="pic" sz="half" idx="21"/>
          </p:nvPr>
        </p:nvSpPr>
        <p:spPr>
          <a:xfrm>
            <a:off x="7632700" y="296863"/>
            <a:ext cx="4259263" cy="6264277"/>
          </a:xfrm>
          <a:prstGeom prst="rect">
            <a:avLst/>
          </a:prstGeom>
        </p:spPr>
        <p:txBody>
          <a:bodyPr lIns="91439" rIns="91439">
            <a:noAutofit/>
          </a:bodyPr>
          <a:lstStyle/>
          <a:p>
            <a:endParaRPr/>
          </a:p>
        </p:txBody>
      </p:sp>
      <p:pic>
        <p:nvPicPr>
          <p:cNvPr id="318" name="Picture 22" descr="Picture 22"/>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319"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20" name="Title Text"/>
          <p:cNvSpPr txBox="1">
            <a:spLocks noGrp="1"/>
          </p:cNvSpPr>
          <p:nvPr>
            <p:ph type="title"/>
          </p:nvPr>
        </p:nvSpPr>
        <p:spPr>
          <a:xfrm>
            <a:off x="1601581" y="1747175"/>
            <a:ext cx="4315032"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321" name="Picture 9" descr="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322"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Title Slide_Wave+Square_Navy">
    <p:bg>
      <p:bgPr>
        <a:solidFill>
          <a:srgbClr val="FAFBFA"/>
        </a:solidFill>
        <a:effectLst/>
      </p:bgPr>
    </p:bg>
    <p:spTree>
      <p:nvGrpSpPr>
        <p:cNvPr id="1" name=""/>
        <p:cNvGrpSpPr/>
        <p:nvPr/>
      </p:nvGrpSpPr>
      <p:grpSpPr>
        <a:xfrm>
          <a:off x="0" y="0"/>
          <a:ext cx="0" cy="0"/>
          <a:chOff x="0" y="0"/>
          <a:chExt cx="0" cy="0"/>
        </a:xfrm>
      </p:grpSpPr>
      <p:pic>
        <p:nvPicPr>
          <p:cNvPr id="329"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pic>
        <p:nvPicPr>
          <p:cNvPr id="330" name="Picture 26" descr="Picture 26"/>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331" name="Picture Placeholder 4"/>
          <p:cNvSpPr>
            <a:spLocks noGrp="1"/>
          </p:cNvSpPr>
          <p:nvPr>
            <p:ph type="pic" idx="21"/>
          </p:nvPr>
        </p:nvSpPr>
        <p:spPr>
          <a:xfrm>
            <a:off x="6203950" y="296863"/>
            <a:ext cx="5688013" cy="6264277"/>
          </a:xfrm>
          <a:prstGeom prst="rect">
            <a:avLst/>
          </a:prstGeom>
        </p:spPr>
        <p:txBody>
          <a:bodyPr lIns="91439" rIns="91439">
            <a:noAutofit/>
          </a:bodyPr>
          <a:lstStyle/>
          <a:p>
            <a:endParaRPr/>
          </a:p>
        </p:txBody>
      </p:sp>
      <p:sp>
        <p:nvSpPr>
          <p:cNvPr id="332"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33" name="Title Text"/>
          <p:cNvSpPr txBox="1">
            <a:spLocks noGrp="1"/>
          </p:cNvSpPr>
          <p:nvPr>
            <p:ph type="title"/>
          </p:nvPr>
        </p:nvSpPr>
        <p:spPr>
          <a:xfrm>
            <a:off x="1601579" y="1747175"/>
            <a:ext cx="4315035"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334" name="Picture 8" descr="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33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Slide_Wave+Square_Sky">
    <p:bg>
      <p:bgPr>
        <a:solidFill>
          <a:srgbClr val="FAFBFA"/>
        </a:solidFill>
        <a:effectLst/>
      </p:bgPr>
    </p:bg>
    <p:spTree>
      <p:nvGrpSpPr>
        <p:cNvPr id="1" name=""/>
        <p:cNvGrpSpPr/>
        <p:nvPr/>
      </p:nvGrpSpPr>
      <p:grpSpPr>
        <a:xfrm>
          <a:off x="0" y="0"/>
          <a:ext cx="0" cy="0"/>
          <a:chOff x="0" y="0"/>
          <a:chExt cx="0" cy="0"/>
        </a:xfrm>
      </p:grpSpPr>
      <p:pic>
        <p:nvPicPr>
          <p:cNvPr id="342"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pic>
        <p:nvPicPr>
          <p:cNvPr id="343" name="Picture 22" descr="Picture 22"/>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344" name="Picture Placeholder 4"/>
          <p:cNvSpPr>
            <a:spLocks noGrp="1"/>
          </p:cNvSpPr>
          <p:nvPr>
            <p:ph type="pic" idx="21"/>
          </p:nvPr>
        </p:nvSpPr>
        <p:spPr>
          <a:xfrm>
            <a:off x="6203950" y="296863"/>
            <a:ext cx="5688013" cy="6264277"/>
          </a:xfrm>
          <a:prstGeom prst="rect">
            <a:avLst/>
          </a:prstGeom>
        </p:spPr>
        <p:txBody>
          <a:bodyPr lIns="91439" rIns="91439">
            <a:noAutofit/>
          </a:bodyPr>
          <a:lstStyle/>
          <a:p>
            <a:endParaRPr/>
          </a:p>
        </p:txBody>
      </p:sp>
      <p:sp>
        <p:nvSpPr>
          <p:cNvPr id="345"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46" name="Title Text"/>
          <p:cNvSpPr txBox="1">
            <a:spLocks noGrp="1"/>
          </p:cNvSpPr>
          <p:nvPr>
            <p:ph type="title"/>
          </p:nvPr>
        </p:nvSpPr>
        <p:spPr>
          <a:xfrm>
            <a:off x="1601581" y="1747175"/>
            <a:ext cx="4315032"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347" name="Picture 9" descr="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34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itle Slide_Wave+Square_Stone">
    <p:bg>
      <p:bgPr>
        <a:solidFill>
          <a:srgbClr val="FAFBFA"/>
        </a:solidFill>
        <a:effectLst/>
      </p:bgPr>
    </p:bg>
    <p:spTree>
      <p:nvGrpSpPr>
        <p:cNvPr id="1" name=""/>
        <p:cNvGrpSpPr/>
        <p:nvPr/>
      </p:nvGrpSpPr>
      <p:grpSpPr>
        <a:xfrm>
          <a:off x="0" y="0"/>
          <a:ext cx="0" cy="0"/>
          <a:chOff x="0" y="0"/>
          <a:chExt cx="0" cy="0"/>
        </a:xfrm>
      </p:grpSpPr>
      <p:pic>
        <p:nvPicPr>
          <p:cNvPr id="355"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7400" y="0"/>
            <a:ext cx="2514600" cy="6858000"/>
          </a:xfrm>
          <a:prstGeom prst="rect">
            <a:avLst/>
          </a:prstGeom>
          <a:ln w="12700">
            <a:miter lim="400000"/>
          </a:ln>
        </p:spPr>
      </p:pic>
      <p:sp>
        <p:nvSpPr>
          <p:cNvPr id="356" name="Picture Placeholder 4"/>
          <p:cNvSpPr>
            <a:spLocks noGrp="1"/>
          </p:cNvSpPr>
          <p:nvPr>
            <p:ph type="pic" idx="21"/>
          </p:nvPr>
        </p:nvSpPr>
        <p:spPr>
          <a:xfrm>
            <a:off x="6203950" y="296863"/>
            <a:ext cx="5688013" cy="6264277"/>
          </a:xfrm>
          <a:prstGeom prst="rect">
            <a:avLst/>
          </a:prstGeom>
        </p:spPr>
        <p:txBody>
          <a:bodyPr lIns="91439" rIns="91439">
            <a:noAutofit/>
          </a:bodyPr>
          <a:lstStyle/>
          <a:p>
            <a:endParaRPr/>
          </a:p>
        </p:txBody>
      </p:sp>
      <p:pic>
        <p:nvPicPr>
          <p:cNvPr id="357" name="Picture 22" descr="Picture 22"/>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358"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59" name="Title Text"/>
          <p:cNvSpPr txBox="1">
            <a:spLocks noGrp="1"/>
          </p:cNvSpPr>
          <p:nvPr>
            <p:ph type="title"/>
          </p:nvPr>
        </p:nvSpPr>
        <p:spPr>
          <a:xfrm>
            <a:off x="1601579" y="1747175"/>
            <a:ext cx="4315035"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360" name="Picture 8" descr="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361"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4_Title Slide_FullWidth+Image_Navy">
    <p:bg>
      <p:bgPr>
        <a:solidFill>
          <a:srgbClr val="2E384A"/>
        </a:solidFill>
        <a:effectLst/>
      </p:bgPr>
    </p:bg>
    <p:spTree>
      <p:nvGrpSpPr>
        <p:cNvPr id="1" name=""/>
        <p:cNvGrpSpPr/>
        <p:nvPr/>
      </p:nvGrpSpPr>
      <p:grpSpPr>
        <a:xfrm>
          <a:off x="0" y="0"/>
          <a:ext cx="0" cy="0"/>
          <a:chOff x="0" y="0"/>
          <a:chExt cx="0" cy="0"/>
        </a:xfrm>
      </p:grpSpPr>
      <p:pic>
        <p:nvPicPr>
          <p:cNvPr id="368" name="Picture 3" descr="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375" y="597403"/>
            <a:ext cx="1828800" cy="626133"/>
          </a:xfrm>
          <a:prstGeom prst="rect">
            <a:avLst/>
          </a:prstGeom>
          <a:ln w="12700">
            <a:miter lim="400000"/>
          </a:ln>
        </p:spPr>
      </p:pic>
      <p:pic>
        <p:nvPicPr>
          <p:cNvPr id="369" name="Picture 2" descr="Picture 2"/>
          <p:cNvPicPr>
            <a:picLocks noChangeAspect="1"/>
          </p:cNvPicPr>
          <p:nvPr/>
        </p:nvPicPr>
        <p:blipFill>
          <a:blip r:embed="rId3"/>
          <a:stretch>
            <a:fillRect/>
          </a:stretch>
        </p:blipFill>
        <p:spPr>
          <a:xfrm>
            <a:off x="6203948" y="0"/>
            <a:ext cx="5988052" cy="6858000"/>
          </a:xfrm>
          <a:prstGeom prst="rect">
            <a:avLst/>
          </a:prstGeom>
          <a:ln w="12700">
            <a:miter lim="400000"/>
          </a:ln>
        </p:spPr>
      </p:pic>
      <p:sp>
        <p:nvSpPr>
          <p:cNvPr id="370"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solidFill>
                  <a:srgbClr val="FAFBFA"/>
                </a:solidFill>
                <a:latin typeface="Arial"/>
                <a:ea typeface="Arial"/>
                <a:cs typeface="Arial"/>
                <a:sym typeface="Arial"/>
              </a:defRPr>
            </a:lvl1pPr>
            <a:lvl2pPr marL="0" indent="457200">
              <a:buSzTx/>
              <a:buFontTx/>
              <a:buNone/>
              <a:defRPr sz="1400" spc="100">
                <a:solidFill>
                  <a:srgbClr val="FAFBFA"/>
                </a:solidFill>
                <a:latin typeface="Arial"/>
                <a:ea typeface="Arial"/>
                <a:cs typeface="Arial"/>
                <a:sym typeface="Arial"/>
              </a:defRPr>
            </a:lvl2pPr>
            <a:lvl3pPr marL="0" indent="914400">
              <a:buSzTx/>
              <a:buFontTx/>
              <a:buNone/>
              <a:defRPr sz="1400" spc="100">
                <a:solidFill>
                  <a:srgbClr val="FAFBFA"/>
                </a:solidFill>
                <a:latin typeface="Arial"/>
                <a:ea typeface="Arial"/>
                <a:cs typeface="Arial"/>
                <a:sym typeface="Arial"/>
              </a:defRPr>
            </a:lvl3pPr>
            <a:lvl4pPr marL="0" indent="1371600">
              <a:buSzTx/>
              <a:buFontTx/>
              <a:buNone/>
              <a:defRPr sz="1400" spc="100">
                <a:solidFill>
                  <a:srgbClr val="FAFBFA"/>
                </a:solidFill>
                <a:latin typeface="Arial"/>
                <a:ea typeface="Arial"/>
                <a:cs typeface="Arial"/>
                <a:sym typeface="Arial"/>
              </a:defRPr>
            </a:lvl4pPr>
            <a:lvl5pPr marL="0" indent="1828800">
              <a:buSzTx/>
              <a:buFontTx/>
              <a:buNone/>
              <a:defRPr sz="1400" spc="100">
                <a:solidFill>
                  <a:srgbClr val="FAFBFA"/>
                </a:solidFill>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71" name="Title Text"/>
          <p:cNvSpPr txBox="1">
            <a:spLocks noGrp="1"/>
          </p:cNvSpPr>
          <p:nvPr>
            <p:ph type="title"/>
          </p:nvPr>
        </p:nvSpPr>
        <p:spPr>
          <a:xfrm>
            <a:off x="1601579" y="1747175"/>
            <a:ext cx="4315035" cy="1573875"/>
          </a:xfrm>
          <a:prstGeom prst="rect">
            <a:avLst/>
          </a:prstGeom>
        </p:spPr>
        <p:txBody>
          <a:bodyPr lIns="0" tIns="0" rIns="0" bIns="0" anchor="t"/>
          <a:lstStyle>
            <a:lvl1pPr>
              <a:defRPr sz="4800">
                <a:solidFill>
                  <a:srgbClr val="FAFBFA"/>
                </a:solidFill>
                <a:latin typeface="Times New Roman"/>
                <a:ea typeface="Times New Roman"/>
                <a:cs typeface="Times New Roman"/>
                <a:sym typeface="Times New Roman"/>
              </a:defRPr>
            </a:lvl1pPr>
          </a:lstStyle>
          <a:p>
            <a:r>
              <a:t>Title Text</a:t>
            </a:r>
          </a:p>
        </p:txBody>
      </p:sp>
      <p:pic>
        <p:nvPicPr>
          <p:cNvPr id="372" name="Picture 10" descr="Picture 10"/>
          <p:cNvPicPr>
            <a:picLocks noChangeAspect="1"/>
          </p:cNvPicPr>
          <p:nvPr/>
        </p:nvPicPr>
        <p:blipFill>
          <a:blip r:embed="rId4"/>
          <a:stretch>
            <a:fillRect/>
          </a:stretch>
        </p:blipFill>
        <p:spPr>
          <a:xfrm rot="16200000">
            <a:off x="-108007" y="2544664"/>
            <a:ext cx="1671011" cy="71446"/>
          </a:xfrm>
          <a:prstGeom prst="rect">
            <a:avLst/>
          </a:prstGeom>
          <a:ln w="12700">
            <a:miter lim="400000"/>
          </a:ln>
        </p:spPr>
      </p:pic>
      <p:sp>
        <p:nvSpPr>
          <p:cNvPr id="373" name="Picture Placeholder 4"/>
          <p:cNvSpPr>
            <a:spLocks noGrp="1"/>
          </p:cNvSpPr>
          <p:nvPr>
            <p:ph type="pic" idx="21"/>
          </p:nvPr>
        </p:nvSpPr>
        <p:spPr>
          <a:xfrm>
            <a:off x="6203946" y="0"/>
            <a:ext cx="5988051" cy="6858000"/>
          </a:xfrm>
          <a:prstGeom prst="rect">
            <a:avLst/>
          </a:prstGeom>
        </p:spPr>
        <p:txBody>
          <a:bodyPr lIns="91439" rIns="91439">
            <a:noAutofit/>
          </a:bodyPr>
          <a:lstStyle/>
          <a:p>
            <a:endParaRPr/>
          </a:p>
        </p:txBody>
      </p:sp>
      <p:sp>
        <p:nvSpPr>
          <p:cNvPr id="37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4_Title Slide_FullWidth+Image_Sky">
    <p:bg>
      <p:bgPr>
        <a:solidFill>
          <a:srgbClr val="FAFBFA"/>
        </a:solidFill>
        <a:effectLst/>
      </p:bgPr>
    </p:bg>
    <p:spTree>
      <p:nvGrpSpPr>
        <p:cNvPr id="1" name=""/>
        <p:cNvGrpSpPr/>
        <p:nvPr/>
      </p:nvGrpSpPr>
      <p:grpSpPr>
        <a:xfrm>
          <a:off x="0" y="0"/>
          <a:ext cx="0" cy="0"/>
          <a:chOff x="0" y="0"/>
          <a:chExt cx="0" cy="0"/>
        </a:xfrm>
      </p:grpSpPr>
      <p:pic>
        <p:nvPicPr>
          <p:cNvPr id="381" name="Picture Placeholder 4" descr="Picture Placeholder 4"/>
          <p:cNvPicPr>
            <a:picLocks noChangeAspect="1"/>
          </p:cNvPicPr>
          <p:nvPr/>
        </p:nvPicPr>
        <p:blipFill>
          <a:blip r:embed="rId2"/>
          <a:stretch>
            <a:fillRect/>
          </a:stretch>
        </p:blipFill>
        <p:spPr>
          <a:xfrm>
            <a:off x="6203948" y="7938"/>
            <a:ext cx="5988052" cy="6858001"/>
          </a:xfrm>
          <a:prstGeom prst="rect">
            <a:avLst/>
          </a:prstGeom>
          <a:ln w="12700">
            <a:miter lim="400000"/>
          </a:ln>
        </p:spPr>
      </p:pic>
      <p:pic>
        <p:nvPicPr>
          <p:cNvPr id="382" name="Picture 26" descr="Picture 26"/>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383"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84" name="Title Text"/>
          <p:cNvSpPr txBox="1">
            <a:spLocks noGrp="1"/>
          </p:cNvSpPr>
          <p:nvPr>
            <p:ph type="title"/>
          </p:nvPr>
        </p:nvSpPr>
        <p:spPr>
          <a:xfrm>
            <a:off x="1601579" y="1747175"/>
            <a:ext cx="4315035"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sp>
        <p:nvSpPr>
          <p:cNvPr id="385" name="Picture Placeholder 4"/>
          <p:cNvSpPr>
            <a:spLocks noGrp="1"/>
          </p:cNvSpPr>
          <p:nvPr>
            <p:ph type="pic" idx="21"/>
          </p:nvPr>
        </p:nvSpPr>
        <p:spPr>
          <a:xfrm>
            <a:off x="6203950" y="0"/>
            <a:ext cx="5988050" cy="6858000"/>
          </a:xfrm>
          <a:prstGeom prst="rect">
            <a:avLst/>
          </a:prstGeom>
        </p:spPr>
        <p:txBody>
          <a:bodyPr lIns="91439" rIns="91439">
            <a:noAutofit/>
          </a:bodyPr>
          <a:lstStyle/>
          <a:p>
            <a:endParaRPr/>
          </a:p>
        </p:txBody>
      </p:sp>
      <p:pic>
        <p:nvPicPr>
          <p:cNvPr id="386" name="Picture 8" descr="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387"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4_Title Slide_FullWidth+Image_Stone">
    <p:bg>
      <p:bgPr>
        <a:solidFill>
          <a:srgbClr val="DBDAD3"/>
        </a:solidFill>
        <a:effectLst/>
      </p:bgPr>
    </p:bg>
    <p:spTree>
      <p:nvGrpSpPr>
        <p:cNvPr id="1" name=""/>
        <p:cNvGrpSpPr/>
        <p:nvPr/>
      </p:nvGrpSpPr>
      <p:grpSpPr>
        <a:xfrm>
          <a:off x="0" y="0"/>
          <a:ext cx="0" cy="0"/>
          <a:chOff x="0" y="0"/>
          <a:chExt cx="0" cy="0"/>
        </a:xfrm>
      </p:grpSpPr>
      <p:pic>
        <p:nvPicPr>
          <p:cNvPr id="394" name="Picture 26" descr="Picture 26"/>
          <p:cNvPicPr>
            <a:picLocks noChangeAspect="1"/>
          </p:cNvPicPr>
          <p:nvPr/>
        </p:nvPicPr>
        <p:blipFill>
          <a:blip r:embed="rId2"/>
          <a:stretch>
            <a:fillRect/>
          </a:stretch>
        </p:blipFill>
        <p:spPr>
          <a:xfrm rot="16200000">
            <a:off x="-101638" y="2544931"/>
            <a:ext cx="1666954" cy="71445"/>
          </a:xfrm>
          <a:prstGeom prst="rect">
            <a:avLst/>
          </a:prstGeom>
          <a:ln w="12700">
            <a:miter lim="400000"/>
          </a:ln>
        </p:spPr>
      </p:pic>
      <p:sp>
        <p:nvSpPr>
          <p:cNvPr id="395"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396" name="Title Text"/>
          <p:cNvSpPr txBox="1">
            <a:spLocks noGrp="1"/>
          </p:cNvSpPr>
          <p:nvPr>
            <p:ph type="title"/>
          </p:nvPr>
        </p:nvSpPr>
        <p:spPr>
          <a:xfrm>
            <a:off x="1601579" y="1747175"/>
            <a:ext cx="4315035"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pic>
        <p:nvPicPr>
          <p:cNvPr id="397" name="Picture 11" descr="Picture 11"/>
          <p:cNvPicPr>
            <a:picLocks noChangeAspect="1"/>
          </p:cNvPicPr>
          <p:nvPr/>
        </p:nvPicPr>
        <p:blipFill>
          <a:blip r:embed="rId3"/>
          <a:stretch>
            <a:fillRect/>
          </a:stretch>
        </p:blipFill>
        <p:spPr>
          <a:xfrm>
            <a:off x="6203948" y="0"/>
            <a:ext cx="5988052" cy="6858000"/>
          </a:xfrm>
          <a:prstGeom prst="rect">
            <a:avLst/>
          </a:prstGeom>
          <a:ln w="12700">
            <a:miter lim="400000"/>
          </a:ln>
        </p:spPr>
      </p:pic>
      <p:sp>
        <p:nvSpPr>
          <p:cNvPr id="398" name="Picture Placeholder 4"/>
          <p:cNvSpPr>
            <a:spLocks noGrp="1"/>
          </p:cNvSpPr>
          <p:nvPr>
            <p:ph type="pic" idx="21"/>
          </p:nvPr>
        </p:nvSpPr>
        <p:spPr>
          <a:xfrm>
            <a:off x="6203950" y="0"/>
            <a:ext cx="5988050" cy="6858000"/>
          </a:xfrm>
          <a:prstGeom prst="rect">
            <a:avLst/>
          </a:prstGeom>
        </p:spPr>
        <p:txBody>
          <a:bodyPr lIns="91439" rIns="91439">
            <a:noAutofit/>
          </a:bodyPr>
          <a:lstStyle/>
          <a:p>
            <a:endParaRPr/>
          </a:p>
        </p:txBody>
      </p:sp>
      <p:pic>
        <p:nvPicPr>
          <p:cNvPr id="399" name="Picture 8" descr="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40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4_Title Slide_FullWidth+Image_White">
    <p:bg>
      <p:bgPr>
        <a:solidFill>
          <a:srgbClr val="FAFBFA"/>
        </a:solidFill>
        <a:effectLst/>
      </p:bgPr>
    </p:bg>
    <p:spTree>
      <p:nvGrpSpPr>
        <p:cNvPr id="1" name=""/>
        <p:cNvGrpSpPr/>
        <p:nvPr/>
      </p:nvGrpSpPr>
      <p:grpSpPr>
        <a:xfrm>
          <a:off x="0" y="0"/>
          <a:ext cx="0" cy="0"/>
          <a:chOff x="0" y="0"/>
          <a:chExt cx="0" cy="0"/>
        </a:xfrm>
      </p:grpSpPr>
      <p:pic>
        <p:nvPicPr>
          <p:cNvPr id="407" name="Picture 16" descr="Picture 16"/>
          <p:cNvPicPr>
            <a:picLocks noChangeAspect="1"/>
          </p:cNvPicPr>
          <p:nvPr/>
        </p:nvPicPr>
        <p:blipFill>
          <a:blip r:embed="rId2"/>
          <a:stretch>
            <a:fillRect/>
          </a:stretch>
        </p:blipFill>
        <p:spPr>
          <a:xfrm>
            <a:off x="6203948" y="1"/>
            <a:ext cx="5988052" cy="6858001"/>
          </a:xfrm>
          <a:prstGeom prst="rect">
            <a:avLst/>
          </a:prstGeom>
          <a:ln w="12700">
            <a:miter lim="400000"/>
          </a:ln>
        </p:spPr>
      </p:pic>
      <p:pic>
        <p:nvPicPr>
          <p:cNvPr id="408" name="Picture 26" descr="Picture 26"/>
          <p:cNvPicPr>
            <a:picLocks noChangeAspect="1"/>
          </p:cNvPicPr>
          <p:nvPr/>
        </p:nvPicPr>
        <p:blipFill>
          <a:blip r:embed="rId3"/>
          <a:stretch>
            <a:fillRect/>
          </a:stretch>
        </p:blipFill>
        <p:spPr>
          <a:xfrm rot="16200000">
            <a:off x="-101638" y="2544931"/>
            <a:ext cx="1666954" cy="71445"/>
          </a:xfrm>
          <a:prstGeom prst="rect">
            <a:avLst/>
          </a:prstGeom>
          <a:ln w="12700">
            <a:miter lim="400000"/>
          </a:ln>
        </p:spPr>
      </p:pic>
      <p:sp>
        <p:nvSpPr>
          <p:cNvPr id="409" name="Body Level One…"/>
          <p:cNvSpPr txBox="1">
            <a:spLocks noGrp="1"/>
          </p:cNvSpPr>
          <p:nvPr>
            <p:ph type="body" sz="quarter" idx="1" hasCustomPrompt="1"/>
          </p:nvPr>
        </p:nvSpPr>
        <p:spPr>
          <a:xfrm>
            <a:off x="1595437" y="4538298"/>
            <a:ext cx="4321176" cy="360363"/>
          </a:xfrm>
          <a:prstGeom prst="rect">
            <a:avLst/>
          </a:prstGeom>
        </p:spPr>
        <p:txBody>
          <a:bodyPr lIns="0" tIns="0" rIns="0" bIns="0" anchor="b"/>
          <a:lstStyle>
            <a:lvl1pPr marL="0" indent="0">
              <a:buSzTx/>
              <a:buFontTx/>
              <a:buNone/>
              <a:defRPr sz="1400" spc="100">
                <a:latin typeface="Arial"/>
                <a:ea typeface="Arial"/>
                <a:cs typeface="Arial"/>
                <a:sym typeface="Arial"/>
              </a:defRPr>
            </a:lvl1pPr>
            <a:lvl2pPr marL="0" indent="457200">
              <a:buSzTx/>
              <a:buFontTx/>
              <a:buNone/>
              <a:defRPr sz="1400" spc="100">
                <a:latin typeface="Arial"/>
                <a:ea typeface="Arial"/>
                <a:cs typeface="Arial"/>
                <a:sym typeface="Arial"/>
              </a:defRPr>
            </a:lvl2pPr>
            <a:lvl3pPr marL="0" indent="914400">
              <a:buSzTx/>
              <a:buFontTx/>
              <a:buNone/>
              <a:defRPr sz="1400" spc="100">
                <a:latin typeface="Arial"/>
                <a:ea typeface="Arial"/>
                <a:cs typeface="Arial"/>
                <a:sym typeface="Arial"/>
              </a:defRPr>
            </a:lvl3pPr>
            <a:lvl4pPr marL="0" indent="1371600">
              <a:buSzTx/>
              <a:buFontTx/>
              <a:buNone/>
              <a:defRPr sz="1400" spc="100">
                <a:latin typeface="Arial"/>
                <a:ea typeface="Arial"/>
                <a:cs typeface="Arial"/>
                <a:sym typeface="Arial"/>
              </a:defRPr>
            </a:lvl4pPr>
            <a:lvl5pPr marL="0" indent="1828800">
              <a:buSzTx/>
              <a:buFontTx/>
              <a:buNone/>
              <a:defRPr sz="1400" spc="100">
                <a:latin typeface="Arial"/>
                <a:ea typeface="Arial"/>
                <a:cs typeface="Arial"/>
                <a:sym typeface="Arial"/>
              </a:defRPr>
            </a:lvl5pPr>
          </a:lstStyle>
          <a:p>
            <a:r>
              <a:t>PRESENTATION DATE</a:t>
            </a:r>
          </a:p>
          <a:p>
            <a:pPr lvl="1"/>
            <a:endParaRPr/>
          </a:p>
          <a:p>
            <a:pPr lvl="2"/>
            <a:endParaRPr/>
          </a:p>
          <a:p>
            <a:pPr lvl="3"/>
            <a:endParaRPr/>
          </a:p>
          <a:p>
            <a:pPr lvl="4"/>
            <a:endParaRPr/>
          </a:p>
        </p:txBody>
      </p:sp>
      <p:sp>
        <p:nvSpPr>
          <p:cNvPr id="410" name="Title Text"/>
          <p:cNvSpPr txBox="1">
            <a:spLocks noGrp="1"/>
          </p:cNvSpPr>
          <p:nvPr>
            <p:ph type="title"/>
          </p:nvPr>
        </p:nvSpPr>
        <p:spPr>
          <a:xfrm>
            <a:off x="1601579" y="1747175"/>
            <a:ext cx="4315035" cy="1573875"/>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sp>
        <p:nvSpPr>
          <p:cNvPr id="411" name="Picture Placeholder 4"/>
          <p:cNvSpPr>
            <a:spLocks noGrp="1"/>
          </p:cNvSpPr>
          <p:nvPr>
            <p:ph type="pic" idx="21"/>
          </p:nvPr>
        </p:nvSpPr>
        <p:spPr>
          <a:xfrm>
            <a:off x="6203950" y="0"/>
            <a:ext cx="5988050" cy="6858000"/>
          </a:xfrm>
          <a:prstGeom prst="rect">
            <a:avLst/>
          </a:prstGeom>
        </p:spPr>
        <p:txBody>
          <a:bodyPr lIns="91439" rIns="91439">
            <a:noAutofit/>
          </a:bodyPr>
          <a:lstStyle/>
          <a:p>
            <a:endParaRPr/>
          </a:p>
        </p:txBody>
      </p:sp>
      <p:pic>
        <p:nvPicPr>
          <p:cNvPr id="412" name="Picture 8" descr="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
        <p:nvSpPr>
          <p:cNvPr id="41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Divider_Zeb_Navy">
    <p:bg>
      <p:bgPr>
        <a:solidFill>
          <a:srgbClr val="2E384A"/>
        </a:solidFill>
        <a:effectLst/>
      </p:bgPr>
    </p:bg>
    <p:spTree>
      <p:nvGrpSpPr>
        <p:cNvPr id="1" name=""/>
        <p:cNvGrpSpPr/>
        <p:nvPr/>
      </p:nvGrpSpPr>
      <p:grpSpPr>
        <a:xfrm>
          <a:off x="0" y="0"/>
          <a:ext cx="0" cy="0"/>
          <a:chOff x="0" y="0"/>
          <a:chExt cx="0" cy="0"/>
        </a:xfrm>
      </p:grpSpPr>
      <p:pic>
        <p:nvPicPr>
          <p:cNvPr id="420"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421"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422" name="Title Text"/>
          <p:cNvSpPr txBox="1">
            <a:spLocks noGrp="1"/>
          </p:cNvSpPr>
          <p:nvPr>
            <p:ph type="title"/>
          </p:nvPr>
        </p:nvSpPr>
        <p:spPr>
          <a:xfrm>
            <a:off x="587375" y="1736725"/>
            <a:ext cx="5329240" cy="1439864"/>
          </a:xfrm>
          <a:prstGeom prst="rect">
            <a:avLst/>
          </a:prstGeom>
        </p:spPr>
        <p:txBody>
          <a:bodyPr lIns="0" tIns="0" rIns="0" bIns="0" anchor="b"/>
          <a:lstStyle>
            <a:lvl1pPr>
              <a:defRPr sz="3600">
                <a:solidFill>
                  <a:srgbClr val="FAFBFA"/>
                </a:solidFill>
                <a:latin typeface="Times New Roman"/>
                <a:ea typeface="Times New Roman"/>
                <a:cs typeface="Times New Roman"/>
                <a:sym typeface="Times New Roman"/>
              </a:defRPr>
            </a:lvl1pPr>
          </a:lstStyle>
          <a:p>
            <a:r>
              <a:t>Title Text</a:t>
            </a:r>
          </a:p>
        </p:txBody>
      </p:sp>
      <p:sp>
        <p:nvSpPr>
          <p:cNvPr id="423" name="Body Level One…"/>
          <p:cNvSpPr txBox="1">
            <a:spLocks noGrp="1"/>
          </p:cNvSpPr>
          <p:nvPr>
            <p:ph type="body" sz="quarter" idx="1"/>
          </p:nvPr>
        </p:nvSpPr>
        <p:spPr>
          <a:xfrm>
            <a:off x="587373" y="3496107"/>
            <a:ext cx="5329240" cy="332400"/>
          </a:xfrm>
          <a:prstGeom prst="rect">
            <a:avLst/>
          </a:prstGeom>
        </p:spPr>
        <p:txBody>
          <a:bodyPr lIns="0" tIns="0" rIns="0" bIns="0"/>
          <a:lstStyle>
            <a:lvl1pPr marL="0" indent="0">
              <a:buSzTx/>
              <a:buFontTx/>
              <a:buNone/>
              <a:defRPr sz="1600">
                <a:solidFill>
                  <a:srgbClr val="FAFBFA"/>
                </a:solidFill>
                <a:latin typeface="Arial"/>
                <a:ea typeface="Arial"/>
                <a:cs typeface="Arial"/>
                <a:sym typeface="Arial"/>
              </a:defRPr>
            </a:lvl1pPr>
            <a:lvl2pPr marL="0" indent="457200">
              <a:buSzTx/>
              <a:buFontTx/>
              <a:buNone/>
              <a:defRPr sz="1600">
                <a:solidFill>
                  <a:srgbClr val="FAFBFA"/>
                </a:solidFill>
                <a:latin typeface="Arial"/>
                <a:ea typeface="Arial"/>
                <a:cs typeface="Arial"/>
                <a:sym typeface="Arial"/>
              </a:defRPr>
            </a:lvl2pPr>
            <a:lvl3pPr marL="0" indent="914400">
              <a:buSzTx/>
              <a:buFontTx/>
              <a:buNone/>
              <a:defRPr sz="1600">
                <a:solidFill>
                  <a:srgbClr val="FAFBFA"/>
                </a:solidFill>
                <a:latin typeface="Arial"/>
                <a:ea typeface="Arial"/>
                <a:cs typeface="Arial"/>
                <a:sym typeface="Arial"/>
              </a:defRPr>
            </a:lvl3pPr>
            <a:lvl4pPr marL="0" indent="1371600">
              <a:buSzTx/>
              <a:buFontTx/>
              <a:buNone/>
              <a:defRPr sz="1600">
                <a:solidFill>
                  <a:srgbClr val="FAFBFA"/>
                </a:solidFill>
                <a:latin typeface="Arial"/>
                <a:ea typeface="Arial"/>
                <a:cs typeface="Arial"/>
                <a:sym typeface="Arial"/>
              </a:defRPr>
            </a:lvl4pPr>
            <a:lvl5pPr marL="0" indent="1828800">
              <a:buSzTx/>
              <a:buFontTx/>
              <a:buNone/>
              <a:defRPr sz="1600">
                <a:solidFill>
                  <a:srgbClr val="FAFBF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424" name="Picture 10" descr="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375" y="597403"/>
            <a:ext cx="1828800" cy="626133"/>
          </a:xfrm>
          <a:prstGeom prst="rect">
            <a:avLst/>
          </a:prstGeom>
          <a:ln w="12700">
            <a:miter lim="400000"/>
          </a:ln>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Divider_Zeb_White">
    <p:bg>
      <p:bgPr>
        <a:solidFill>
          <a:srgbClr val="FAFBFA"/>
        </a:solidFill>
        <a:effectLst/>
      </p:bgPr>
    </p:bg>
    <p:spTree>
      <p:nvGrpSpPr>
        <p:cNvPr id="1" name=""/>
        <p:cNvGrpSpPr/>
        <p:nvPr/>
      </p:nvGrpSpPr>
      <p:grpSpPr>
        <a:xfrm>
          <a:off x="0" y="0"/>
          <a:ext cx="0" cy="0"/>
          <a:chOff x="0" y="0"/>
          <a:chExt cx="0" cy="0"/>
        </a:xfrm>
      </p:grpSpPr>
      <p:pic>
        <p:nvPicPr>
          <p:cNvPr id="431"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432" name="Title Text"/>
          <p:cNvSpPr txBox="1">
            <a:spLocks noGrp="1"/>
          </p:cNvSpPr>
          <p:nvPr>
            <p:ph type="title"/>
          </p:nvPr>
        </p:nvSpPr>
        <p:spPr>
          <a:xfrm>
            <a:off x="587375" y="1736725"/>
            <a:ext cx="5329240" cy="1439864"/>
          </a:xfrm>
          <a:prstGeom prst="rect">
            <a:avLst/>
          </a:prstGeom>
        </p:spPr>
        <p:txBody>
          <a:bodyPr lIns="0" tIns="0" rIns="0" bIns="0" anchor="b"/>
          <a:lstStyle>
            <a:lvl1pPr>
              <a:defRPr sz="3600">
                <a:solidFill>
                  <a:srgbClr val="161C16"/>
                </a:solidFill>
                <a:latin typeface="Times New Roman"/>
                <a:ea typeface="Times New Roman"/>
                <a:cs typeface="Times New Roman"/>
                <a:sym typeface="Times New Roman"/>
              </a:defRPr>
            </a:lvl1pPr>
          </a:lstStyle>
          <a:p>
            <a:r>
              <a:t>Title Text</a:t>
            </a:r>
          </a:p>
        </p:txBody>
      </p:sp>
      <p:sp>
        <p:nvSpPr>
          <p:cNvPr id="433" name="Body Level One…"/>
          <p:cNvSpPr txBox="1">
            <a:spLocks noGrp="1"/>
          </p:cNvSpPr>
          <p:nvPr>
            <p:ph type="body" sz="quarter" idx="1"/>
          </p:nvPr>
        </p:nvSpPr>
        <p:spPr>
          <a:xfrm>
            <a:off x="587373" y="3496107"/>
            <a:ext cx="5329240" cy="332400"/>
          </a:xfrm>
          <a:prstGeom prst="rect">
            <a:avLst/>
          </a:prstGeom>
        </p:spPr>
        <p:txBody>
          <a:bodyPr lIns="0" tIns="0" rIns="0" bIns="0"/>
          <a:lstStyle>
            <a:lvl1pPr marL="0" indent="0">
              <a:buSzTx/>
              <a:buFontTx/>
              <a:buNone/>
              <a:defRPr sz="1600">
                <a:latin typeface="Arial"/>
                <a:ea typeface="Arial"/>
                <a:cs typeface="Arial"/>
                <a:sym typeface="Arial"/>
              </a:defRPr>
            </a:lvl1pPr>
            <a:lvl2pPr marL="0" indent="457200">
              <a:buSzTx/>
              <a:buFontTx/>
              <a:buNone/>
              <a:defRPr sz="1600">
                <a:latin typeface="Arial"/>
                <a:ea typeface="Arial"/>
                <a:cs typeface="Arial"/>
                <a:sym typeface="Arial"/>
              </a:defRPr>
            </a:lvl2pPr>
            <a:lvl3pPr marL="0" indent="914400">
              <a:buSzTx/>
              <a:buFontTx/>
              <a:buNone/>
              <a:defRPr sz="1600">
                <a:latin typeface="Arial"/>
                <a:ea typeface="Arial"/>
                <a:cs typeface="Arial"/>
                <a:sym typeface="Arial"/>
              </a:defRPr>
            </a:lvl3pPr>
            <a:lvl4pPr marL="0" indent="1371600">
              <a:buSzTx/>
              <a:buFontTx/>
              <a:buNone/>
              <a:defRPr sz="1600">
                <a:latin typeface="Arial"/>
                <a:ea typeface="Arial"/>
                <a:cs typeface="Arial"/>
                <a:sym typeface="Arial"/>
              </a:defRPr>
            </a:lvl4pPr>
            <a:lvl5pPr marL="0" indent="1828800">
              <a:buSzTx/>
              <a:buFontTx/>
              <a:buNone/>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pic>
        <p:nvPicPr>
          <p:cNvPr id="435" name="Picture 7" descr="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Divider_Zeb_Sky">
    <p:bg>
      <p:bgPr>
        <a:solidFill>
          <a:srgbClr val="C9D7DC"/>
        </a:solidFill>
        <a:effectLst/>
      </p:bgPr>
    </p:bg>
    <p:spTree>
      <p:nvGrpSpPr>
        <p:cNvPr id="1" name=""/>
        <p:cNvGrpSpPr/>
        <p:nvPr/>
      </p:nvGrpSpPr>
      <p:grpSpPr>
        <a:xfrm>
          <a:off x="0" y="0"/>
          <a:ext cx="0" cy="0"/>
          <a:chOff x="0" y="0"/>
          <a:chExt cx="0" cy="0"/>
        </a:xfrm>
      </p:grpSpPr>
      <p:pic>
        <p:nvPicPr>
          <p:cNvPr id="442"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443" name="Title Text"/>
          <p:cNvSpPr txBox="1">
            <a:spLocks noGrp="1"/>
          </p:cNvSpPr>
          <p:nvPr>
            <p:ph type="title"/>
          </p:nvPr>
        </p:nvSpPr>
        <p:spPr>
          <a:xfrm>
            <a:off x="587375" y="1736725"/>
            <a:ext cx="5329240" cy="1439864"/>
          </a:xfrm>
          <a:prstGeom prst="rect">
            <a:avLst/>
          </a:prstGeom>
        </p:spPr>
        <p:txBody>
          <a:bodyPr lIns="0" tIns="0" rIns="0" bIns="0" anchor="b"/>
          <a:lstStyle>
            <a:lvl1pPr>
              <a:defRPr sz="3600">
                <a:solidFill>
                  <a:srgbClr val="161C16"/>
                </a:solidFill>
                <a:latin typeface="Times New Roman"/>
                <a:ea typeface="Times New Roman"/>
                <a:cs typeface="Times New Roman"/>
                <a:sym typeface="Times New Roman"/>
              </a:defRPr>
            </a:lvl1pPr>
          </a:lstStyle>
          <a:p>
            <a:r>
              <a:t>Title Text</a:t>
            </a:r>
          </a:p>
        </p:txBody>
      </p:sp>
      <p:sp>
        <p:nvSpPr>
          <p:cNvPr id="444" name="Body Level One…"/>
          <p:cNvSpPr txBox="1">
            <a:spLocks noGrp="1"/>
          </p:cNvSpPr>
          <p:nvPr>
            <p:ph type="body" sz="quarter" idx="1"/>
          </p:nvPr>
        </p:nvSpPr>
        <p:spPr>
          <a:xfrm>
            <a:off x="587373" y="3496107"/>
            <a:ext cx="5329240" cy="332400"/>
          </a:xfrm>
          <a:prstGeom prst="rect">
            <a:avLst/>
          </a:prstGeom>
        </p:spPr>
        <p:txBody>
          <a:bodyPr lIns="0" tIns="0" rIns="0" bIns="0"/>
          <a:lstStyle>
            <a:lvl1pPr marL="0" indent="0">
              <a:buSzTx/>
              <a:buFontTx/>
              <a:buNone/>
              <a:defRPr sz="1600">
                <a:latin typeface="Arial"/>
                <a:ea typeface="Arial"/>
                <a:cs typeface="Arial"/>
                <a:sym typeface="Arial"/>
              </a:defRPr>
            </a:lvl1pPr>
            <a:lvl2pPr marL="0" indent="457200">
              <a:buSzTx/>
              <a:buFontTx/>
              <a:buNone/>
              <a:defRPr sz="1600">
                <a:latin typeface="Arial"/>
                <a:ea typeface="Arial"/>
                <a:cs typeface="Arial"/>
                <a:sym typeface="Arial"/>
              </a:defRPr>
            </a:lvl2pPr>
            <a:lvl3pPr marL="0" indent="914400">
              <a:buSzTx/>
              <a:buFontTx/>
              <a:buNone/>
              <a:defRPr sz="1600">
                <a:latin typeface="Arial"/>
                <a:ea typeface="Arial"/>
                <a:cs typeface="Arial"/>
                <a:sym typeface="Arial"/>
              </a:defRPr>
            </a:lvl3pPr>
            <a:lvl4pPr marL="0" indent="1371600">
              <a:buSzTx/>
              <a:buFontTx/>
              <a:buNone/>
              <a:defRPr sz="1600">
                <a:latin typeface="Arial"/>
                <a:ea typeface="Arial"/>
                <a:cs typeface="Arial"/>
                <a:sym typeface="Arial"/>
              </a:defRPr>
            </a:lvl4pPr>
            <a:lvl5pPr marL="0" indent="1828800">
              <a:buSzTx/>
              <a:buFontTx/>
              <a:buNone/>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pic>
        <p:nvPicPr>
          <p:cNvPr id="446" name="Picture 7" descr="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Divider_Zeb_White">
    <p:bg>
      <p:bgPr>
        <a:solidFill>
          <a:srgbClr val="FAFBFA"/>
        </a:solidFill>
        <a:effectLst/>
      </p:bgPr>
    </p:bg>
    <p:spTree>
      <p:nvGrpSpPr>
        <p:cNvPr id="1" name=""/>
        <p:cNvGrpSpPr/>
        <p:nvPr/>
      </p:nvGrpSpPr>
      <p:grpSpPr>
        <a:xfrm>
          <a:off x="0" y="0"/>
          <a:ext cx="0" cy="0"/>
          <a:chOff x="0" y="0"/>
          <a:chExt cx="0" cy="0"/>
        </a:xfrm>
      </p:grpSpPr>
      <p:pic>
        <p:nvPicPr>
          <p:cNvPr id="453"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454" name="Title Text"/>
          <p:cNvSpPr txBox="1">
            <a:spLocks noGrp="1"/>
          </p:cNvSpPr>
          <p:nvPr>
            <p:ph type="title"/>
          </p:nvPr>
        </p:nvSpPr>
        <p:spPr>
          <a:xfrm>
            <a:off x="587375" y="1736725"/>
            <a:ext cx="5329240" cy="1439864"/>
          </a:xfrm>
          <a:prstGeom prst="rect">
            <a:avLst/>
          </a:prstGeom>
        </p:spPr>
        <p:txBody>
          <a:bodyPr lIns="0" tIns="0" rIns="0" bIns="0" anchor="b"/>
          <a:lstStyle>
            <a:lvl1pPr>
              <a:defRPr sz="3600">
                <a:solidFill>
                  <a:srgbClr val="161C16"/>
                </a:solidFill>
                <a:latin typeface="Times New Roman"/>
                <a:ea typeface="Times New Roman"/>
                <a:cs typeface="Times New Roman"/>
                <a:sym typeface="Times New Roman"/>
              </a:defRPr>
            </a:lvl1pPr>
          </a:lstStyle>
          <a:p>
            <a:r>
              <a:t>Title Text</a:t>
            </a:r>
          </a:p>
        </p:txBody>
      </p:sp>
      <p:sp>
        <p:nvSpPr>
          <p:cNvPr id="455" name="Body Level One…"/>
          <p:cNvSpPr txBox="1">
            <a:spLocks noGrp="1"/>
          </p:cNvSpPr>
          <p:nvPr>
            <p:ph type="body" sz="quarter" idx="1"/>
          </p:nvPr>
        </p:nvSpPr>
        <p:spPr>
          <a:xfrm>
            <a:off x="587373" y="3496107"/>
            <a:ext cx="5329240" cy="332400"/>
          </a:xfrm>
          <a:prstGeom prst="rect">
            <a:avLst/>
          </a:prstGeom>
        </p:spPr>
        <p:txBody>
          <a:bodyPr lIns="0" tIns="0" rIns="0" bIns="0"/>
          <a:lstStyle>
            <a:lvl1pPr marL="0" indent="0">
              <a:buSzTx/>
              <a:buFontTx/>
              <a:buNone/>
              <a:defRPr sz="1600">
                <a:latin typeface="Arial"/>
                <a:ea typeface="Arial"/>
                <a:cs typeface="Arial"/>
                <a:sym typeface="Arial"/>
              </a:defRPr>
            </a:lvl1pPr>
            <a:lvl2pPr marL="0" indent="457200">
              <a:buSzTx/>
              <a:buFontTx/>
              <a:buNone/>
              <a:defRPr sz="1600">
                <a:latin typeface="Arial"/>
                <a:ea typeface="Arial"/>
                <a:cs typeface="Arial"/>
                <a:sym typeface="Arial"/>
              </a:defRPr>
            </a:lvl2pPr>
            <a:lvl3pPr marL="0" indent="914400">
              <a:buSzTx/>
              <a:buFontTx/>
              <a:buNone/>
              <a:defRPr sz="1600">
                <a:latin typeface="Arial"/>
                <a:ea typeface="Arial"/>
                <a:cs typeface="Arial"/>
                <a:sym typeface="Arial"/>
              </a:defRPr>
            </a:lvl3pPr>
            <a:lvl4pPr marL="0" indent="1371600">
              <a:buSzTx/>
              <a:buFontTx/>
              <a:buNone/>
              <a:defRPr sz="1600">
                <a:latin typeface="Arial"/>
                <a:ea typeface="Arial"/>
                <a:cs typeface="Arial"/>
                <a:sym typeface="Arial"/>
              </a:defRPr>
            </a:lvl4pPr>
            <a:lvl5pPr marL="0" indent="1828800">
              <a:buSzTx/>
              <a:buFontTx/>
              <a:buNone/>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56"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pic>
        <p:nvPicPr>
          <p:cNvPr id="457" name="Picture 7" descr="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Divider_FullImage">
    <p:bg>
      <p:bgPr>
        <a:solidFill>
          <a:srgbClr val="FAFBFA"/>
        </a:solidFill>
        <a:effectLst/>
      </p:bgPr>
    </p:bg>
    <p:spTree>
      <p:nvGrpSpPr>
        <p:cNvPr id="1" name=""/>
        <p:cNvGrpSpPr/>
        <p:nvPr/>
      </p:nvGrpSpPr>
      <p:grpSpPr>
        <a:xfrm>
          <a:off x="0" y="0"/>
          <a:ext cx="0" cy="0"/>
          <a:chOff x="0" y="0"/>
          <a:chExt cx="0" cy="0"/>
        </a:xfrm>
      </p:grpSpPr>
      <p:sp>
        <p:nvSpPr>
          <p:cNvPr id="464"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465" name="Picture Placeholder 3"/>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466" name="Title Text"/>
          <p:cNvSpPr txBox="1">
            <a:spLocks noGrp="1"/>
          </p:cNvSpPr>
          <p:nvPr>
            <p:ph type="title"/>
          </p:nvPr>
        </p:nvSpPr>
        <p:spPr>
          <a:xfrm>
            <a:off x="623887" y="2658870"/>
            <a:ext cx="5400675" cy="1540262"/>
          </a:xfrm>
          <a:prstGeom prst="rect">
            <a:avLst/>
          </a:prstGeom>
        </p:spPr>
        <p:txBody>
          <a:bodyPr lIns="0" tIns="0" rIns="0" bIns="0" anchor="t"/>
          <a:lstStyle>
            <a:lvl1pPr>
              <a:defRPr sz="4800">
                <a:solidFill>
                  <a:srgbClr val="ECF0EC"/>
                </a:solidFill>
                <a:latin typeface="Times New Roman"/>
                <a:ea typeface="Times New Roman"/>
                <a:cs typeface="Times New Roman"/>
                <a:sym typeface="Times New Roman"/>
              </a:defRPr>
            </a:lvl1pPr>
          </a:lstStyle>
          <a:p>
            <a:r>
              <a:t>Title Text</a:t>
            </a:r>
          </a:p>
        </p:txBody>
      </p:sp>
      <p:pic>
        <p:nvPicPr>
          <p:cNvPr id="467" name="Picture 6" descr="Picture 6"/>
          <p:cNvPicPr>
            <a:picLocks noChangeAspect="1"/>
          </p:cNvPicPr>
          <p:nvPr/>
        </p:nvPicPr>
        <p:blipFill>
          <a:blip r:embed="rId2"/>
          <a:stretch>
            <a:fillRect/>
          </a:stretch>
        </p:blipFill>
        <p:spPr>
          <a:xfrm>
            <a:off x="9885753" y="357050"/>
            <a:ext cx="1788093" cy="353379"/>
          </a:xfrm>
          <a:prstGeom prst="rect">
            <a:avLst/>
          </a:prstGeom>
          <a:ln w="12700">
            <a:miter lim="400000"/>
          </a:ln>
        </p:spPr>
      </p:pic>
      <p:grpSp>
        <p:nvGrpSpPr>
          <p:cNvPr id="470" name="Title Text"/>
          <p:cNvGrpSpPr/>
          <p:nvPr/>
        </p:nvGrpSpPr>
        <p:grpSpPr>
          <a:xfrm>
            <a:off x="-1440759" y="-1"/>
            <a:ext cx="1152002" cy="1179486"/>
            <a:chOff x="0" y="0"/>
            <a:chExt cx="1152000" cy="1179484"/>
          </a:xfrm>
        </p:grpSpPr>
        <p:sp>
          <p:nvSpPr>
            <p:cNvPr id="468" name="Rectangle"/>
            <p:cNvSpPr/>
            <p:nvPr/>
          </p:nvSpPr>
          <p:spPr>
            <a:xfrm>
              <a:off x="-1" y="-1"/>
              <a:ext cx="1152002" cy="1179486"/>
            </a:xfrm>
            <a:prstGeom prst="rect">
              <a:avLst/>
            </a:prstGeom>
            <a:solidFill>
              <a:srgbClr val="FFFFFF"/>
            </a:solidFill>
            <a:ln w="76200" cap="flat">
              <a:solidFill>
                <a:srgbClr val="FFFFFF"/>
              </a:solidFill>
              <a:prstDash val="solid"/>
              <a:miter lim="400000"/>
            </a:ln>
            <a:effectLst/>
          </p:spPr>
          <p:txBody>
            <a:bodyPr wrap="square" lIns="45719" tIns="45719" rIns="45719" bIns="45719" numCol="1" anchor="t">
              <a:noAutofit/>
            </a:bodyPr>
            <a:lstStyle/>
            <a:p>
              <a:pPr defTabSz="685800">
                <a:lnSpc>
                  <a:spcPct val="90000"/>
                </a:lnSpc>
                <a:defRPr sz="4400">
                  <a:solidFill>
                    <a:srgbClr val="F5F5F3"/>
                  </a:solidFill>
                  <a:latin typeface="Times New Roman"/>
                  <a:ea typeface="Times New Roman"/>
                  <a:cs typeface="Times New Roman"/>
                  <a:sym typeface="Times New Roman"/>
                </a:defRPr>
              </a:pPr>
              <a:endParaRPr/>
            </a:p>
          </p:txBody>
        </p:sp>
        <p:sp>
          <p:nvSpPr>
            <p:cNvPr id="469" name="*Instruction…"/>
            <p:cNvSpPr txBox="1"/>
            <p:nvPr/>
          </p:nvSpPr>
          <p:spPr>
            <a:xfrm>
              <a:off x="38099" y="38099"/>
              <a:ext cx="1075802" cy="11032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fontScale="92500" lnSpcReduction="20000"/>
            </a:bodyPr>
            <a:lstStyle/>
            <a:p>
              <a:pPr defTabSz="644651">
                <a:lnSpc>
                  <a:spcPct val="90000"/>
                </a:lnSpc>
                <a:defRPr sz="1128">
                  <a:solidFill>
                    <a:srgbClr val="EE00ED"/>
                  </a:solidFill>
                </a:defRPr>
              </a:pPr>
              <a:r>
                <a:t>*Instruction</a:t>
              </a:r>
              <a:endParaRPr sz="4136">
                <a:solidFill>
                  <a:srgbClr val="F5F5F3"/>
                </a:solidFill>
                <a:latin typeface="Times New Roman"/>
                <a:ea typeface="Times New Roman"/>
                <a:cs typeface="Times New Roman"/>
                <a:sym typeface="Times New Roman"/>
              </a:endParaRPr>
            </a:p>
            <a:p>
              <a:pPr defTabSz="644651">
                <a:lnSpc>
                  <a:spcPct val="90000"/>
                </a:lnSpc>
                <a:defRPr sz="1128">
                  <a:solidFill>
                    <a:srgbClr val="EE00ED"/>
                  </a:solidFill>
                </a:defRPr>
              </a:pPr>
              <a:endParaRPr sz="4136">
                <a:solidFill>
                  <a:srgbClr val="F5F5F3"/>
                </a:solidFill>
                <a:latin typeface="Times New Roman"/>
                <a:ea typeface="Times New Roman"/>
                <a:cs typeface="Times New Roman"/>
                <a:sym typeface="Times New Roman"/>
              </a:endParaRPr>
            </a:p>
            <a:p>
              <a:pPr defTabSz="644651">
                <a:lnSpc>
                  <a:spcPct val="90000"/>
                </a:lnSpc>
                <a:defRPr sz="1128">
                  <a:solidFill>
                    <a:srgbClr val="EE00ED"/>
                  </a:solidFill>
                </a:defRPr>
              </a:pPr>
              <a:r>
                <a:t>Please keep an opaque dark layer over the image to help with legibility of text</a:t>
              </a:r>
            </a:p>
          </p:txBody>
        </p:sp>
      </p:gr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Content_Image_Navy">
    <p:bg>
      <p:bgPr>
        <a:solidFill>
          <a:srgbClr val="2E384A"/>
        </a:solidFill>
        <a:effectLst/>
      </p:bgPr>
    </p:bg>
    <p:spTree>
      <p:nvGrpSpPr>
        <p:cNvPr id="1" name=""/>
        <p:cNvGrpSpPr/>
        <p:nvPr/>
      </p:nvGrpSpPr>
      <p:grpSpPr>
        <a:xfrm>
          <a:off x="0" y="0"/>
          <a:ext cx="0" cy="0"/>
          <a:chOff x="0" y="0"/>
          <a:chExt cx="0" cy="0"/>
        </a:xfrm>
      </p:grpSpPr>
      <p:sp>
        <p:nvSpPr>
          <p:cNvPr id="477" name="Picture Placeholder 4"/>
          <p:cNvSpPr>
            <a:spLocks noGrp="1"/>
          </p:cNvSpPr>
          <p:nvPr>
            <p:ph type="pic" idx="21"/>
          </p:nvPr>
        </p:nvSpPr>
        <p:spPr>
          <a:xfrm>
            <a:off x="6203950" y="0"/>
            <a:ext cx="5988050" cy="6858000"/>
          </a:xfrm>
          <a:prstGeom prst="rect">
            <a:avLst/>
          </a:prstGeom>
        </p:spPr>
        <p:txBody>
          <a:bodyPr lIns="91439" rIns="91439">
            <a:noAutofit/>
          </a:bodyPr>
          <a:lstStyle/>
          <a:p>
            <a:endParaRPr/>
          </a:p>
        </p:txBody>
      </p:sp>
      <p:sp>
        <p:nvSpPr>
          <p:cNvPr id="478" name="Title Text"/>
          <p:cNvSpPr txBox="1">
            <a:spLocks noGrp="1"/>
          </p:cNvSpPr>
          <p:nvPr>
            <p:ph type="title"/>
          </p:nvPr>
        </p:nvSpPr>
        <p:spPr>
          <a:xfrm>
            <a:off x="587375" y="1567171"/>
            <a:ext cx="5329240" cy="1323729"/>
          </a:xfrm>
          <a:prstGeom prst="rect">
            <a:avLst/>
          </a:prstGeom>
        </p:spPr>
        <p:txBody>
          <a:bodyPr lIns="0" tIns="0" rIns="0" bIns="0" anchor="t"/>
          <a:lstStyle>
            <a:lvl1pPr>
              <a:defRPr sz="4800">
                <a:solidFill>
                  <a:srgbClr val="FAFBFA"/>
                </a:solidFill>
                <a:latin typeface="Times New Roman"/>
                <a:ea typeface="Times New Roman"/>
                <a:cs typeface="Times New Roman"/>
                <a:sym typeface="Times New Roman"/>
              </a:defRPr>
            </a:lvl1pPr>
          </a:lstStyle>
          <a:p>
            <a:r>
              <a:t>Title Text</a:t>
            </a:r>
          </a:p>
        </p:txBody>
      </p:sp>
      <p:sp>
        <p:nvSpPr>
          <p:cNvPr id="479" name="Body Level One…"/>
          <p:cNvSpPr txBox="1">
            <a:spLocks noGrp="1"/>
          </p:cNvSpPr>
          <p:nvPr>
            <p:ph type="body" sz="quarter" idx="1" hasCustomPrompt="1"/>
          </p:nvPr>
        </p:nvSpPr>
        <p:spPr>
          <a:xfrm>
            <a:off x="596667" y="3140765"/>
            <a:ext cx="5319947" cy="2809187"/>
          </a:xfrm>
          <a:prstGeom prst="rect">
            <a:avLst/>
          </a:prstGeom>
        </p:spPr>
        <p:txBody>
          <a:bodyPr lIns="0" tIns="0" rIns="0" bIns="0"/>
          <a:lstStyle>
            <a:lvl1pPr marL="0" indent="0">
              <a:lnSpc>
                <a:spcPct val="130000"/>
              </a:lnSpc>
              <a:spcBef>
                <a:spcPts val="600"/>
              </a:spcBef>
              <a:buSzTx/>
              <a:buFontTx/>
              <a:buNone/>
              <a:defRPr sz="1600">
                <a:solidFill>
                  <a:srgbClr val="FAFBFA"/>
                </a:solidFill>
                <a:latin typeface="Arial"/>
                <a:ea typeface="Arial"/>
                <a:cs typeface="Arial"/>
                <a:sym typeface="Arial"/>
              </a:defRPr>
            </a:lvl1pPr>
            <a:lvl2pPr marL="0" indent="0">
              <a:lnSpc>
                <a:spcPct val="130000"/>
              </a:lnSpc>
              <a:spcBef>
                <a:spcPts val="600"/>
              </a:spcBef>
              <a:buSzTx/>
              <a:buFontTx/>
              <a:buNone/>
              <a:defRPr sz="1600">
                <a:solidFill>
                  <a:srgbClr val="FAFBFA"/>
                </a:solidFill>
                <a:latin typeface="Arial"/>
                <a:ea typeface="Arial"/>
                <a:cs typeface="Arial"/>
                <a:sym typeface="Arial"/>
              </a:defRPr>
            </a:lvl2pPr>
            <a:lvl3pPr marL="78750" indent="-78750">
              <a:lnSpc>
                <a:spcPct val="130000"/>
              </a:lnSpc>
              <a:spcBef>
                <a:spcPts val="600"/>
              </a:spcBef>
              <a:buFontTx/>
              <a:buChar char="–"/>
              <a:defRPr sz="1600">
                <a:solidFill>
                  <a:srgbClr val="FAFBFA"/>
                </a:solidFill>
                <a:latin typeface="Arial"/>
                <a:ea typeface="Arial"/>
                <a:cs typeface="Arial"/>
                <a:sym typeface="Arial"/>
              </a:defRPr>
            </a:lvl3pPr>
            <a:lvl4pPr marL="0" indent="0">
              <a:lnSpc>
                <a:spcPct val="130000"/>
              </a:lnSpc>
              <a:spcBef>
                <a:spcPts val="600"/>
              </a:spcBef>
              <a:buSzTx/>
              <a:buFontTx/>
              <a:buNone/>
              <a:defRPr sz="1600">
                <a:solidFill>
                  <a:srgbClr val="FAFBFA"/>
                </a:solidFill>
                <a:latin typeface="Arial"/>
                <a:ea typeface="Arial"/>
                <a:cs typeface="Arial"/>
                <a:sym typeface="Arial"/>
              </a:defRPr>
            </a:lvl4pPr>
            <a:lvl5pPr marL="0" indent="0">
              <a:lnSpc>
                <a:spcPct val="130000"/>
              </a:lnSpc>
              <a:spcBef>
                <a:spcPts val="600"/>
              </a:spcBef>
              <a:buSzTx/>
              <a:buFontTx/>
              <a:buNone/>
              <a:defRPr sz="1600">
                <a:solidFill>
                  <a:srgbClr val="FAFBFA"/>
                </a:solidFill>
                <a:latin typeface="Arial"/>
                <a:ea typeface="Arial"/>
                <a:cs typeface="Arial"/>
                <a:sym typeface="Arial"/>
              </a:defRPr>
            </a:lvl5pPr>
          </a:lstStyle>
          <a:p>
            <a:r>
              <a:t>Body copy. Duis mi placerat sociis eros Tempus taciti taciti volutpat nascetur massa inceptos cras ante.</a:t>
            </a:r>
          </a:p>
          <a:p>
            <a:pPr lvl="1"/>
            <a:endParaRPr/>
          </a:p>
          <a:p>
            <a:pPr lvl="2"/>
            <a:endParaRPr/>
          </a:p>
          <a:p>
            <a:pPr lvl="3"/>
            <a:endParaRPr/>
          </a:p>
          <a:p>
            <a:pPr lvl="4"/>
            <a:endParaRPr/>
          </a:p>
        </p:txBody>
      </p:sp>
      <p:sp>
        <p:nvSpPr>
          <p:cNvPr id="480"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pic>
        <p:nvPicPr>
          <p:cNvPr id="481" name="Picture 7" descr="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375" y="597403"/>
            <a:ext cx="1828800" cy="626133"/>
          </a:xfrm>
          <a:prstGeom prst="rect">
            <a:avLst/>
          </a:prstGeom>
          <a:ln w="12700">
            <a:miter lim="400000"/>
          </a:ln>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Content_Image_White">
    <p:bg>
      <p:bgPr>
        <a:solidFill>
          <a:srgbClr val="FAFBFA"/>
        </a:solidFill>
        <a:effectLst/>
      </p:bgPr>
    </p:bg>
    <p:spTree>
      <p:nvGrpSpPr>
        <p:cNvPr id="1" name=""/>
        <p:cNvGrpSpPr/>
        <p:nvPr/>
      </p:nvGrpSpPr>
      <p:grpSpPr>
        <a:xfrm>
          <a:off x="0" y="0"/>
          <a:ext cx="0" cy="0"/>
          <a:chOff x="0" y="0"/>
          <a:chExt cx="0" cy="0"/>
        </a:xfrm>
      </p:grpSpPr>
      <p:sp>
        <p:nvSpPr>
          <p:cNvPr id="488" name="Picture Placeholder 4"/>
          <p:cNvSpPr>
            <a:spLocks noGrp="1"/>
          </p:cNvSpPr>
          <p:nvPr>
            <p:ph type="pic" idx="21"/>
          </p:nvPr>
        </p:nvSpPr>
        <p:spPr>
          <a:xfrm>
            <a:off x="6203950" y="0"/>
            <a:ext cx="5988050" cy="6858000"/>
          </a:xfrm>
          <a:prstGeom prst="rect">
            <a:avLst/>
          </a:prstGeom>
        </p:spPr>
        <p:txBody>
          <a:bodyPr lIns="91439" rIns="91439">
            <a:noAutofit/>
          </a:bodyPr>
          <a:lstStyle/>
          <a:p>
            <a:endParaRPr/>
          </a:p>
        </p:txBody>
      </p:sp>
      <p:sp>
        <p:nvSpPr>
          <p:cNvPr id="489"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490" name="Title Text"/>
          <p:cNvSpPr txBox="1">
            <a:spLocks noGrp="1"/>
          </p:cNvSpPr>
          <p:nvPr>
            <p:ph type="title"/>
          </p:nvPr>
        </p:nvSpPr>
        <p:spPr>
          <a:xfrm>
            <a:off x="587375" y="1577111"/>
            <a:ext cx="5329240" cy="1323730"/>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sp>
        <p:nvSpPr>
          <p:cNvPr id="491" name="Body Level One…"/>
          <p:cNvSpPr txBox="1">
            <a:spLocks noGrp="1"/>
          </p:cNvSpPr>
          <p:nvPr>
            <p:ph type="body" sz="quarter" idx="1" hasCustomPrompt="1"/>
          </p:nvPr>
        </p:nvSpPr>
        <p:spPr>
          <a:xfrm>
            <a:off x="596667" y="3130824"/>
            <a:ext cx="5319947" cy="2819126"/>
          </a:xfrm>
          <a:prstGeom prst="rect">
            <a:avLst/>
          </a:prstGeom>
        </p:spPr>
        <p:txBody>
          <a:bodyPr lIns="0" tIns="0" rIns="0" bIns="0"/>
          <a:lstStyle>
            <a:lvl1pPr marL="0" indent="0">
              <a:lnSpc>
                <a:spcPct val="130000"/>
              </a:lnSpc>
              <a:spcBef>
                <a:spcPts val="600"/>
              </a:spcBef>
              <a:buSzTx/>
              <a:buFontTx/>
              <a:buNone/>
              <a:defRPr sz="1600">
                <a:latin typeface="Arial"/>
                <a:ea typeface="Arial"/>
                <a:cs typeface="Arial"/>
                <a:sym typeface="Arial"/>
              </a:defRPr>
            </a:lvl1pPr>
            <a:lvl2pPr marL="0" indent="0">
              <a:lnSpc>
                <a:spcPct val="130000"/>
              </a:lnSpc>
              <a:spcBef>
                <a:spcPts val="600"/>
              </a:spcBef>
              <a:buSzTx/>
              <a:buFontTx/>
              <a:buNone/>
              <a:defRPr sz="1600">
                <a:latin typeface="Arial"/>
                <a:ea typeface="Arial"/>
                <a:cs typeface="Arial"/>
                <a:sym typeface="Arial"/>
              </a:defRPr>
            </a:lvl2pPr>
            <a:lvl3pPr marL="78750" indent="-78750">
              <a:lnSpc>
                <a:spcPct val="130000"/>
              </a:lnSpc>
              <a:spcBef>
                <a:spcPts val="600"/>
              </a:spcBef>
              <a:buFontTx/>
              <a:buChar char="–"/>
              <a:defRPr sz="1600">
                <a:latin typeface="Arial"/>
                <a:ea typeface="Arial"/>
                <a:cs typeface="Arial"/>
                <a:sym typeface="Arial"/>
              </a:defRPr>
            </a:lvl3pPr>
            <a:lvl4pPr marL="0" indent="0">
              <a:lnSpc>
                <a:spcPct val="130000"/>
              </a:lnSpc>
              <a:spcBef>
                <a:spcPts val="600"/>
              </a:spcBef>
              <a:buSzTx/>
              <a:buFontTx/>
              <a:buNone/>
              <a:defRPr sz="1600">
                <a:latin typeface="Arial"/>
                <a:ea typeface="Arial"/>
                <a:cs typeface="Arial"/>
                <a:sym typeface="Arial"/>
              </a:defRPr>
            </a:lvl4pPr>
            <a:lvl5pPr marL="0" indent="0">
              <a:lnSpc>
                <a:spcPct val="130000"/>
              </a:lnSpc>
              <a:spcBef>
                <a:spcPts val="600"/>
              </a:spcBef>
              <a:buSzTx/>
              <a:buFontTx/>
              <a:buNone/>
              <a:defRPr sz="1600">
                <a:latin typeface="Arial"/>
                <a:ea typeface="Arial"/>
                <a:cs typeface="Arial"/>
                <a:sym typeface="Arial"/>
              </a:defRPr>
            </a:lvl5pPr>
          </a:lstStyle>
          <a:p>
            <a:r>
              <a:t>Body copy. Duis mi placerat sociis eros Tempus taciti taciti volutpat nascetur massa inceptos cras ante.</a:t>
            </a:r>
          </a:p>
          <a:p>
            <a:pPr lvl="1"/>
            <a:endParaRPr/>
          </a:p>
          <a:p>
            <a:pPr lvl="2"/>
            <a:endParaRPr/>
          </a:p>
          <a:p>
            <a:pPr lvl="3"/>
            <a:endParaRPr/>
          </a:p>
          <a:p>
            <a:pPr lvl="4"/>
            <a:endParaRPr/>
          </a:p>
        </p:txBody>
      </p:sp>
      <p:pic>
        <p:nvPicPr>
          <p:cNvPr id="492" name="Picture 7" descr="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Content_Navy">
    <p:bg>
      <p:bgPr>
        <a:solidFill>
          <a:srgbClr val="2E384A"/>
        </a:solidFill>
        <a:effectLst/>
      </p:bgPr>
    </p:bg>
    <p:spTree>
      <p:nvGrpSpPr>
        <p:cNvPr id="1" name=""/>
        <p:cNvGrpSpPr/>
        <p:nvPr/>
      </p:nvGrpSpPr>
      <p:grpSpPr>
        <a:xfrm>
          <a:off x="0" y="0"/>
          <a:ext cx="0" cy="0"/>
          <a:chOff x="0" y="0"/>
          <a:chExt cx="0" cy="0"/>
        </a:xfrm>
      </p:grpSpPr>
      <p:sp>
        <p:nvSpPr>
          <p:cNvPr id="499"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00" name="Body Level One…"/>
          <p:cNvSpPr txBox="1">
            <a:spLocks noGrp="1"/>
          </p:cNvSpPr>
          <p:nvPr>
            <p:ph type="body" sz="quarter" idx="1" hasCustomPrompt="1"/>
          </p:nvPr>
        </p:nvSpPr>
        <p:spPr>
          <a:xfrm>
            <a:off x="587375" y="595081"/>
            <a:ext cx="5616575" cy="332400"/>
          </a:xfrm>
          <a:prstGeom prst="rect">
            <a:avLst/>
          </a:prstGeom>
        </p:spPr>
        <p:txBody>
          <a:bodyPr lIns="0" tIns="0" rIns="0" bIns="0"/>
          <a:lstStyle>
            <a:lvl1pPr marL="0" indent="0">
              <a:buSzTx/>
              <a:buFontTx/>
              <a:buNone/>
              <a:defRPr sz="1200" spc="100">
                <a:solidFill>
                  <a:srgbClr val="FAFBFA"/>
                </a:solidFill>
                <a:latin typeface="Arial"/>
                <a:ea typeface="Arial"/>
                <a:cs typeface="Arial"/>
                <a:sym typeface="Arial"/>
              </a:defRPr>
            </a:lvl1pPr>
            <a:lvl2pPr marL="0" indent="457200">
              <a:buSzTx/>
              <a:buFontTx/>
              <a:buNone/>
              <a:defRPr sz="1200" spc="100">
                <a:solidFill>
                  <a:srgbClr val="FAFBFA"/>
                </a:solidFill>
                <a:latin typeface="Arial"/>
                <a:ea typeface="Arial"/>
                <a:cs typeface="Arial"/>
                <a:sym typeface="Arial"/>
              </a:defRPr>
            </a:lvl2pPr>
            <a:lvl3pPr marL="0" indent="914400">
              <a:buSzTx/>
              <a:buFontTx/>
              <a:buNone/>
              <a:defRPr sz="1200" spc="100">
                <a:solidFill>
                  <a:srgbClr val="FAFBFA"/>
                </a:solidFill>
                <a:latin typeface="Arial"/>
                <a:ea typeface="Arial"/>
                <a:cs typeface="Arial"/>
                <a:sym typeface="Arial"/>
              </a:defRPr>
            </a:lvl3pPr>
            <a:lvl4pPr marL="0" indent="1371600">
              <a:buSzTx/>
              <a:buFontTx/>
              <a:buNone/>
              <a:defRPr sz="1200" spc="100">
                <a:solidFill>
                  <a:srgbClr val="FAFBFA"/>
                </a:solidFill>
                <a:latin typeface="Arial"/>
                <a:ea typeface="Arial"/>
                <a:cs typeface="Arial"/>
                <a:sym typeface="Arial"/>
              </a:defRPr>
            </a:lvl4pPr>
            <a:lvl5pPr marL="0" indent="1828800">
              <a:buSzTx/>
              <a:buFontTx/>
              <a:buNone/>
              <a:defRPr sz="1200" spc="100">
                <a:solidFill>
                  <a:srgbClr val="FAFBFA"/>
                </a:solidFill>
                <a:latin typeface="Arial"/>
                <a:ea typeface="Arial"/>
                <a:cs typeface="Arial"/>
                <a:sym typeface="Arial"/>
              </a:defRPr>
            </a:lvl5pPr>
          </a:lstStyle>
          <a:p>
            <a:r>
              <a:t>CLICK TO EDIT MASTER SUBTITLE STYLE</a:t>
            </a:r>
          </a:p>
          <a:p>
            <a:pPr lvl="1"/>
            <a:endParaRPr/>
          </a:p>
          <a:p>
            <a:pPr lvl="2"/>
            <a:endParaRPr/>
          </a:p>
          <a:p>
            <a:pPr lvl="3"/>
            <a:endParaRPr/>
          </a:p>
          <a:p>
            <a:pPr lvl="4"/>
            <a:endParaRPr/>
          </a:p>
        </p:txBody>
      </p:sp>
      <p:sp>
        <p:nvSpPr>
          <p:cNvPr id="501" name="Title Text"/>
          <p:cNvSpPr txBox="1">
            <a:spLocks noGrp="1"/>
          </p:cNvSpPr>
          <p:nvPr>
            <p:ph type="title"/>
          </p:nvPr>
        </p:nvSpPr>
        <p:spPr>
          <a:xfrm>
            <a:off x="587375" y="943960"/>
            <a:ext cx="5607283" cy="1092235"/>
          </a:xfrm>
          <a:prstGeom prst="rect">
            <a:avLst/>
          </a:prstGeom>
        </p:spPr>
        <p:txBody>
          <a:bodyPr lIns="0" tIns="0" rIns="0" bIns="0" anchor="t"/>
          <a:lstStyle>
            <a:lvl1pPr>
              <a:defRPr sz="4000">
                <a:solidFill>
                  <a:srgbClr val="FAFBFA"/>
                </a:solidFill>
                <a:latin typeface="Times New Roman"/>
                <a:ea typeface="Times New Roman"/>
                <a:cs typeface="Times New Roman"/>
                <a:sym typeface="Times New Roman"/>
              </a:defRPr>
            </a:lvl1pPr>
          </a:lstStyle>
          <a:p>
            <a:r>
              <a:t>Title Text</a:t>
            </a:r>
          </a:p>
        </p:txBody>
      </p:sp>
      <p:sp>
        <p:nvSpPr>
          <p:cNvPr id="502" name="Body Level One…"/>
          <p:cNvSpPr txBox="1">
            <a:spLocks noGrp="1"/>
          </p:cNvSpPr>
          <p:nvPr>
            <p:ph type="body" sz="half" idx="21" hasCustomPrompt="1"/>
          </p:nvPr>
        </p:nvSpPr>
        <p:spPr>
          <a:xfrm>
            <a:off x="596667" y="2372810"/>
            <a:ext cx="5607284" cy="3588152"/>
          </a:xfrm>
          <a:prstGeom prst="rect">
            <a:avLst/>
          </a:prstGeom>
        </p:spPr>
        <p:txBody>
          <a:bodyPr lIns="0" tIns="0" rIns="0" bIns="0"/>
          <a:lstStyle>
            <a:lvl1pPr marL="0" indent="0">
              <a:lnSpc>
                <a:spcPct val="130000"/>
              </a:lnSpc>
              <a:spcBef>
                <a:spcPts val="600"/>
              </a:spcBef>
              <a:buSzTx/>
              <a:buFontTx/>
              <a:buNone/>
              <a:defRPr sz="1600">
                <a:solidFill>
                  <a:srgbClr val="FAFBFA"/>
                </a:solidFill>
                <a:latin typeface="Arial"/>
                <a:ea typeface="Arial"/>
                <a:cs typeface="Arial"/>
                <a:sym typeface="Arial"/>
              </a:defRPr>
            </a:lvl1pPr>
          </a:lstStyle>
          <a:p>
            <a:r>
              <a:t>Body copy. Duis mi placerat sociis eros Tempus taciti taciti volutpat nascetur massa inceptos cras ante.</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Content_White">
    <p:bg>
      <p:bgPr>
        <a:solidFill>
          <a:srgbClr val="FAFBFA"/>
        </a:solidFill>
        <a:effectLst/>
      </p:bgPr>
    </p:bg>
    <p:spTree>
      <p:nvGrpSpPr>
        <p:cNvPr id="1" name=""/>
        <p:cNvGrpSpPr/>
        <p:nvPr/>
      </p:nvGrpSpPr>
      <p:grpSpPr>
        <a:xfrm>
          <a:off x="0" y="0"/>
          <a:ext cx="0" cy="0"/>
          <a:chOff x="0" y="0"/>
          <a:chExt cx="0" cy="0"/>
        </a:xfrm>
      </p:grpSpPr>
      <p:sp>
        <p:nvSpPr>
          <p:cNvPr id="509"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10" name="Body Level One…"/>
          <p:cNvSpPr txBox="1">
            <a:spLocks noGrp="1"/>
          </p:cNvSpPr>
          <p:nvPr>
            <p:ph type="body" sz="quarter" idx="1" hasCustomPrompt="1"/>
          </p:nvPr>
        </p:nvSpPr>
        <p:spPr>
          <a:xfrm>
            <a:off x="587375" y="595081"/>
            <a:ext cx="5616575" cy="332400"/>
          </a:xfrm>
          <a:prstGeom prst="rect">
            <a:avLst/>
          </a:prstGeom>
        </p:spPr>
        <p:txBody>
          <a:bodyPr lIns="0" tIns="0" rIns="0" bIns="0"/>
          <a:lstStyle>
            <a:lvl1pPr marL="0" indent="0">
              <a:buSzTx/>
              <a:buFontTx/>
              <a:buNone/>
              <a:defRPr sz="1200" spc="100">
                <a:latin typeface="Arial"/>
                <a:ea typeface="Arial"/>
                <a:cs typeface="Arial"/>
                <a:sym typeface="Arial"/>
              </a:defRPr>
            </a:lvl1pPr>
            <a:lvl2pPr marL="0" indent="457200">
              <a:buSzTx/>
              <a:buFontTx/>
              <a:buNone/>
              <a:defRPr sz="1200" spc="100">
                <a:latin typeface="Arial"/>
                <a:ea typeface="Arial"/>
                <a:cs typeface="Arial"/>
                <a:sym typeface="Arial"/>
              </a:defRPr>
            </a:lvl2pPr>
            <a:lvl3pPr marL="0" indent="914400">
              <a:buSzTx/>
              <a:buFontTx/>
              <a:buNone/>
              <a:defRPr sz="1200" spc="100">
                <a:latin typeface="Arial"/>
                <a:ea typeface="Arial"/>
                <a:cs typeface="Arial"/>
                <a:sym typeface="Arial"/>
              </a:defRPr>
            </a:lvl3pPr>
            <a:lvl4pPr marL="0" indent="1371600">
              <a:buSzTx/>
              <a:buFontTx/>
              <a:buNone/>
              <a:defRPr sz="1200" spc="100">
                <a:latin typeface="Arial"/>
                <a:ea typeface="Arial"/>
                <a:cs typeface="Arial"/>
                <a:sym typeface="Arial"/>
              </a:defRPr>
            </a:lvl4pPr>
            <a:lvl5pPr marL="0" indent="1828800">
              <a:buSzTx/>
              <a:buFontTx/>
              <a:buNone/>
              <a:defRPr sz="1200" spc="100">
                <a:latin typeface="Arial"/>
                <a:ea typeface="Arial"/>
                <a:cs typeface="Arial"/>
                <a:sym typeface="Arial"/>
              </a:defRPr>
            </a:lvl5pPr>
          </a:lstStyle>
          <a:p>
            <a:r>
              <a:t>CLICK TO EDIT MASTER SUBTITLE STYLE</a:t>
            </a:r>
          </a:p>
          <a:p>
            <a:pPr lvl="1"/>
            <a:endParaRPr/>
          </a:p>
          <a:p>
            <a:pPr lvl="2"/>
            <a:endParaRPr/>
          </a:p>
          <a:p>
            <a:pPr lvl="3"/>
            <a:endParaRPr/>
          </a:p>
          <a:p>
            <a:pPr lvl="4"/>
            <a:endParaRPr/>
          </a:p>
        </p:txBody>
      </p:sp>
      <p:sp>
        <p:nvSpPr>
          <p:cNvPr id="511" name="Title Text"/>
          <p:cNvSpPr txBox="1">
            <a:spLocks noGrp="1"/>
          </p:cNvSpPr>
          <p:nvPr>
            <p:ph type="title"/>
          </p:nvPr>
        </p:nvSpPr>
        <p:spPr>
          <a:xfrm>
            <a:off x="587375" y="943960"/>
            <a:ext cx="5607283" cy="1092235"/>
          </a:xfrm>
          <a:prstGeom prst="rect">
            <a:avLst/>
          </a:prstGeom>
        </p:spPr>
        <p:txBody>
          <a:bodyPr lIns="0" tIns="0" rIns="0" bIns="0" anchor="t"/>
          <a:lstStyle>
            <a:lvl1pPr>
              <a:defRPr sz="4000">
                <a:latin typeface="Times New Roman"/>
                <a:ea typeface="Times New Roman"/>
                <a:cs typeface="Times New Roman"/>
                <a:sym typeface="Times New Roman"/>
              </a:defRPr>
            </a:lvl1pPr>
          </a:lstStyle>
          <a:p>
            <a:r>
              <a:t>Title Text</a:t>
            </a:r>
          </a:p>
        </p:txBody>
      </p:sp>
      <p:sp>
        <p:nvSpPr>
          <p:cNvPr id="512" name="Body Level One…"/>
          <p:cNvSpPr txBox="1">
            <a:spLocks noGrp="1"/>
          </p:cNvSpPr>
          <p:nvPr>
            <p:ph type="body" sz="half" idx="21" hasCustomPrompt="1"/>
          </p:nvPr>
        </p:nvSpPr>
        <p:spPr>
          <a:xfrm>
            <a:off x="596667" y="2372810"/>
            <a:ext cx="5607284" cy="3588152"/>
          </a:xfrm>
          <a:prstGeom prst="rect">
            <a:avLst/>
          </a:prstGeom>
        </p:spPr>
        <p:txBody>
          <a:bodyPr lIns="0" tIns="0" rIns="0" bIns="0"/>
          <a:lstStyle>
            <a:lvl1pPr marL="0" indent="0">
              <a:lnSpc>
                <a:spcPct val="130000"/>
              </a:lnSpc>
              <a:spcBef>
                <a:spcPts val="600"/>
              </a:spcBef>
              <a:buSzTx/>
              <a:buFontTx/>
              <a:buNone/>
              <a:defRPr sz="1600">
                <a:latin typeface="Arial"/>
                <a:ea typeface="Arial"/>
                <a:cs typeface="Arial"/>
                <a:sym typeface="Arial"/>
              </a:defRPr>
            </a:lvl1pPr>
          </a:lstStyle>
          <a:p>
            <a:r>
              <a:t>Body copy. Duis mi placerat sociis eros Tempus taciti taciti volutpat nascetur massa inceptos cras ante.</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2_Content+Logo_Navy">
    <p:bg>
      <p:bgPr>
        <a:solidFill>
          <a:srgbClr val="2E384A"/>
        </a:solidFill>
        <a:effectLst/>
      </p:bgPr>
    </p:bg>
    <p:spTree>
      <p:nvGrpSpPr>
        <p:cNvPr id="1" name=""/>
        <p:cNvGrpSpPr/>
        <p:nvPr/>
      </p:nvGrpSpPr>
      <p:grpSpPr>
        <a:xfrm>
          <a:off x="0" y="0"/>
          <a:ext cx="0" cy="0"/>
          <a:chOff x="0" y="0"/>
          <a:chExt cx="0" cy="0"/>
        </a:xfrm>
      </p:grpSpPr>
      <p:pic>
        <p:nvPicPr>
          <p:cNvPr id="519" name="Picture 7" descr="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75825" y="590303"/>
            <a:ext cx="1828800" cy="626133"/>
          </a:xfrm>
          <a:prstGeom prst="rect">
            <a:avLst/>
          </a:prstGeom>
          <a:ln w="12700">
            <a:miter lim="400000"/>
          </a:ln>
        </p:spPr>
      </p:pic>
      <p:sp>
        <p:nvSpPr>
          <p:cNvPr id="520" name="Title Text"/>
          <p:cNvSpPr txBox="1">
            <a:spLocks noGrp="1"/>
          </p:cNvSpPr>
          <p:nvPr>
            <p:ph type="title"/>
          </p:nvPr>
        </p:nvSpPr>
        <p:spPr>
          <a:xfrm>
            <a:off x="587375" y="590303"/>
            <a:ext cx="5616575" cy="489721"/>
          </a:xfrm>
          <a:prstGeom prst="rect">
            <a:avLst/>
          </a:prstGeom>
        </p:spPr>
        <p:txBody>
          <a:bodyPr lIns="0" tIns="0" rIns="0" bIns="0" anchor="t"/>
          <a:lstStyle>
            <a:lvl1pPr>
              <a:defRPr sz="3600">
                <a:solidFill>
                  <a:srgbClr val="FAFBFA"/>
                </a:solidFill>
                <a:latin typeface="Times New Roman"/>
                <a:ea typeface="Times New Roman"/>
                <a:cs typeface="Times New Roman"/>
                <a:sym typeface="Times New Roman"/>
              </a:defRPr>
            </a:lvl1pPr>
          </a:lstStyle>
          <a:p>
            <a:r>
              <a:t>Title Text</a:t>
            </a:r>
          </a:p>
        </p:txBody>
      </p:sp>
      <p:sp>
        <p:nvSpPr>
          <p:cNvPr id="521"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22" name="Body Level One…"/>
          <p:cNvSpPr txBox="1">
            <a:spLocks noGrp="1"/>
          </p:cNvSpPr>
          <p:nvPr>
            <p:ph type="body" sz="quarter" idx="1" hasCustomPrompt="1"/>
          </p:nvPr>
        </p:nvSpPr>
        <p:spPr>
          <a:xfrm>
            <a:off x="596588" y="1265548"/>
            <a:ext cx="5616576" cy="314617"/>
          </a:xfrm>
          <a:prstGeom prst="rect">
            <a:avLst/>
          </a:prstGeom>
        </p:spPr>
        <p:txBody>
          <a:bodyPr lIns="0" tIns="0" rIns="0" bIns="0"/>
          <a:lstStyle>
            <a:lvl1pPr marL="776950" indent="-935349" defTabSz="603504">
              <a:buSzTx/>
              <a:buFontTx/>
              <a:buNone/>
              <a:defRPr sz="2000">
                <a:solidFill>
                  <a:srgbClr val="FAFBFA"/>
                </a:solidFill>
                <a:latin typeface="Arial"/>
                <a:ea typeface="Arial"/>
                <a:cs typeface="Arial"/>
                <a:sym typeface="Arial"/>
              </a:defRPr>
            </a:lvl1pPr>
            <a:lvl2pPr marL="776950" indent="-319750" defTabSz="603504">
              <a:buSzTx/>
              <a:buFontTx/>
              <a:buNone/>
              <a:defRPr sz="2000">
                <a:solidFill>
                  <a:srgbClr val="FAFBFA"/>
                </a:solidFill>
                <a:latin typeface="Arial"/>
                <a:ea typeface="Arial"/>
                <a:cs typeface="Arial"/>
                <a:sym typeface="Arial"/>
              </a:defRPr>
            </a:lvl2pPr>
            <a:lvl3pPr marL="776950" indent="137449" defTabSz="603504">
              <a:buSzTx/>
              <a:buFontTx/>
              <a:buNone/>
              <a:defRPr sz="2000">
                <a:solidFill>
                  <a:srgbClr val="FAFBFA"/>
                </a:solidFill>
                <a:latin typeface="Arial"/>
                <a:ea typeface="Arial"/>
                <a:cs typeface="Arial"/>
                <a:sym typeface="Arial"/>
              </a:defRPr>
            </a:lvl3pPr>
            <a:lvl4pPr marL="776950" indent="594649" defTabSz="603504">
              <a:buSzTx/>
              <a:buFontTx/>
              <a:buNone/>
              <a:defRPr sz="2000">
                <a:solidFill>
                  <a:srgbClr val="FAFBFA"/>
                </a:solidFill>
                <a:latin typeface="Arial"/>
                <a:ea typeface="Arial"/>
                <a:cs typeface="Arial"/>
                <a:sym typeface="Arial"/>
              </a:defRPr>
            </a:lvl4pPr>
            <a:lvl5pPr marL="776950" indent="1051849" defTabSz="603504">
              <a:buSzTx/>
              <a:buFontTx/>
              <a:buNone/>
              <a:defRPr sz="2000">
                <a:solidFill>
                  <a:srgbClr val="FAFBFA"/>
                </a:solidFill>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523" name="Body Level One…"/>
          <p:cNvSpPr txBox="1">
            <a:spLocks noGrp="1"/>
          </p:cNvSpPr>
          <p:nvPr>
            <p:ph type="body" sz="half" idx="21" hasCustomPrompt="1"/>
          </p:nvPr>
        </p:nvSpPr>
        <p:spPr>
          <a:xfrm>
            <a:off x="596667" y="1716100"/>
            <a:ext cx="5607284" cy="4224238"/>
          </a:xfrm>
          <a:prstGeom prst="rect">
            <a:avLst/>
          </a:prstGeom>
        </p:spPr>
        <p:txBody>
          <a:bodyPr lIns="0" tIns="0" rIns="0" bIns="0"/>
          <a:lstStyle>
            <a:lvl1pPr marL="0" indent="0">
              <a:lnSpc>
                <a:spcPct val="130000"/>
              </a:lnSpc>
              <a:spcBef>
                <a:spcPts val="600"/>
              </a:spcBef>
              <a:buSzTx/>
              <a:buFontTx/>
              <a:buNone/>
              <a:defRPr sz="1600">
                <a:solidFill>
                  <a:srgbClr val="FAFBFA"/>
                </a:solidFill>
                <a:latin typeface="Arial"/>
                <a:ea typeface="Arial"/>
                <a:cs typeface="Arial"/>
                <a:sym typeface="Arial"/>
              </a:defRPr>
            </a:lvl1pPr>
          </a:lstStyle>
          <a:p>
            <a:r>
              <a:t>Body copy. Duis mi placerat sociis eros Tempus taciti taciti volutpat nascetur massa inceptos cras ante.</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2_Content+Logo_White">
    <p:bg>
      <p:bgPr>
        <a:solidFill>
          <a:srgbClr val="FAFBFA"/>
        </a:solidFill>
        <a:effectLst/>
      </p:bgPr>
    </p:bg>
    <p:spTree>
      <p:nvGrpSpPr>
        <p:cNvPr id="1" name=""/>
        <p:cNvGrpSpPr/>
        <p:nvPr/>
      </p:nvGrpSpPr>
      <p:grpSpPr>
        <a:xfrm>
          <a:off x="0" y="0"/>
          <a:ext cx="0" cy="0"/>
          <a:chOff x="0" y="0"/>
          <a:chExt cx="0" cy="0"/>
        </a:xfrm>
      </p:grpSpPr>
      <p:pic>
        <p:nvPicPr>
          <p:cNvPr id="530" name="Picture 7" descr="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75825" y="597403"/>
            <a:ext cx="1828800" cy="626576"/>
          </a:xfrm>
          <a:prstGeom prst="rect">
            <a:avLst/>
          </a:prstGeom>
          <a:ln w="12700">
            <a:miter lim="400000"/>
          </a:ln>
        </p:spPr>
      </p:pic>
      <p:sp>
        <p:nvSpPr>
          <p:cNvPr id="531" name="Title Text"/>
          <p:cNvSpPr txBox="1">
            <a:spLocks noGrp="1"/>
          </p:cNvSpPr>
          <p:nvPr>
            <p:ph type="title"/>
          </p:nvPr>
        </p:nvSpPr>
        <p:spPr>
          <a:xfrm>
            <a:off x="587375" y="585807"/>
            <a:ext cx="5616575" cy="489722"/>
          </a:xfrm>
          <a:prstGeom prst="rect">
            <a:avLst/>
          </a:prstGeom>
        </p:spPr>
        <p:txBody>
          <a:bodyPr lIns="0" tIns="0" rIns="0" bIns="0" anchor="t"/>
          <a:lstStyle>
            <a:lvl1pPr>
              <a:defRPr sz="3600">
                <a:solidFill>
                  <a:srgbClr val="161C16"/>
                </a:solidFill>
                <a:latin typeface="Times New Roman"/>
                <a:ea typeface="Times New Roman"/>
                <a:cs typeface="Times New Roman"/>
                <a:sym typeface="Times New Roman"/>
              </a:defRPr>
            </a:lvl1pPr>
          </a:lstStyle>
          <a:p>
            <a:r>
              <a:t>Title Text</a:t>
            </a:r>
          </a:p>
        </p:txBody>
      </p:sp>
      <p:sp>
        <p:nvSpPr>
          <p:cNvPr id="532"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33" name="Body Level One…"/>
          <p:cNvSpPr txBox="1">
            <a:spLocks noGrp="1"/>
          </p:cNvSpPr>
          <p:nvPr>
            <p:ph type="body" sz="quarter" idx="1" hasCustomPrompt="1"/>
          </p:nvPr>
        </p:nvSpPr>
        <p:spPr>
          <a:xfrm>
            <a:off x="596588" y="1261052"/>
            <a:ext cx="5616576" cy="314617"/>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vl2pPr marL="776950" indent="-319750" defTabSz="603504">
              <a:buSzTx/>
              <a:buFontTx/>
              <a:buNone/>
              <a:defRPr sz="2000">
                <a:latin typeface="Arial"/>
                <a:ea typeface="Arial"/>
                <a:cs typeface="Arial"/>
                <a:sym typeface="Arial"/>
              </a:defRPr>
            </a:lvl2pPr>
            <a:lvl3pPr marL="776950" indent="137449" defTabSz="603504">
              <a:buSzTx/>
              <a:buFontTx/>
              <a:buNone/>
              <a:defRPr sz="2000">
                <a:latin typeface="Arial"/>
                <a:ea typeface="Arial"/>
                <a:cs typeface="Arial"/>
                <a:sym typeface="Arial"/>
              </a:defRPr>
            </a:lvl3pPr>
            <a:lvl4pPr marL="776950" indent="594649" defTabSz="603504">
              <a:buSzTx/>
              <a:buFontTx/>
              <a:buNone/>
              <a:defRPr sz="2000">
                <a:latin typeface="Arial"/>
                <a:ea typeface="Arial"/>
                <a:cs typeface="Arial"/>
                <a:sym typeface="Arial"/>
              </a:defRPr>
            </a:lvl4pPr>
            <a:lvl5pPr marL="776950" indent="1051849" defTabSz="603504">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534" name="Body Level One…"/>
          <p:cNvSpPr txBox="1">
            <a:spLocks noGrp="1"/>
          </p:cNvSpPr>
          <p:nvPr>
            <p:ph type="body" sz="half" idx="21" hasCustomPrompt="1"/>
          </p:nvPr>
        </p:nvSpPr>
        <p:spPr>
          <a:xfrm>
            <a:off x="596667" y="1711604"/>
            <a:ext cx="5607284" cy="4224239"/>
          </a:xfrm>
          <a:prstGeom prst="rect">
            <a:avLst/>
          </a:prstGeom>
        </p:spPr>
        <p:txBody>
          <a:bodyPr lIns="0" tIns="0" rIns="0" bIns="0"/>
          <a:lstStyle>
            <a:lvl1pPr marL="0" indent="0">
              <a:lnSpc>
                <a:spcPct val="130000"/>
              </a:lnSpc>
              <a:spcBef>
                <a:spcPts val="600"/>
              </a:spcBef>
              <a:buSzTx/>
              <a:buFontTx/>
              <a:buNone/>
              <a:defRPr sz="1600">
                <a:latin typeface="Arial"/>
                <a:ea typeface="Arial"/>
                <a:cs typeface="Arial"/>
                <a:sym typeface="Arial"/>
              </a:defRPr>
            </a:lvl1pPr>
          </a:lstStyle>
          <a:p>
            <a:r>
              <a:t>Body copy. Duis mi placerat sociis eros Tempus taciti taciti volutpat nascetur massa inceptos cras ante.</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3_Content_3Col_Navy">
    <p:bg>
      <p:bgPr>
        <a:solidFill>
          <a:srgbClr val="2E384A"/>
        </a:solidFill>
        <a:effectLst/>
      </p:bgPr>
    </p:bg>
    <p:spTree>
      <p:nvGrpSpPr>
        <p:cNvPr id="1" name=""/>
        <p:cNvGrpSpPr/>
        <p:nvPr/>
      </p:nvGrpSpPr>
      <p:grpSpPr>
        <a:xfrm>
          <a:off x="0" y="0"/>
          <a:ext cx="0" cy="0"/>
          <a:chOff x="0" y="0"/>
          <a:chExt cx="0" cy="0"/>
        </a:xfrm>
      </p:grpSpPr>
      <p:sp>
        <p:nvSpPr>
          <p:cNvPr id="541"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42" name="Body Level One…"/>
          <p:cNvSpPr txBox="1">
            <a:spLocks noGrp="1"/>
          </p:cNvSpPr>
          <p:nvPr>
            <p:ph type="body" sz="quarter" idx="1" hasCustomPrompt="1"/>
          </p:nvPr>
        </p:nvSpPr>
        <p:spPr>
          <a:xfrm>
            <a:off x="587375" y="2680685"/>
            <a:ext cx="3421063" cy="3269266"/>
          </a:xfrm>
          <a:prstGeom prst="rect">
            <a:avLst/>
          </a:prstGeom>
        </p:spPr>
        <p:txBody>
          <a:bodyPr lIns="0" tIns="0" rIns="0" bIns="0"/>
          <a:lstStyle>
            <a:lvl1pPr marL="0" indent="0">
              <a:lnSpc>
                <a:spcPct val="130000"/>
              </a:lnSpc>
              <a:spcBef>
                <a:spcPts val="600"/>
              </a:spcBef>
              <a:buSzTx/>
              <a:buFontTx/>
              <a:buNone/>
              <a:defRPr sz="1200">
                <a:solidFill>
                  <a:srgbClr val="FAFBFA"/>
                </a:solidFill>
                <a:latin typeface="Arial"/>
                <a:ea typeface="Arial"/>
                <a:cs typeface="Arial"/>
                <a:sym typeface="Arial"/>
              </a:defRPr>
            </a:lvl1pPr>
            <a:lvl2pPr marL="0" indent="0">
              <a:lnSpc>
                <a:spcPct val="130000"/>
              </a:lnSpc>
              <a:spcBef>
                <a:spcPts val="600"/>
              </a:spcBef>
              <a:buSzTx/>
              <a:buFontTx/>
              <a:buNone/>
              <a:defRPr sz="1200">
                <a:solidFill>
                  <a:srgbClr val="FAFBFA"/>
                </a:solidFill>
                <a:latin typeface="Arial"/>
                <a:ea typeface="Arial"/>
                <a:cs typeface="Arial"/>
                <a:sym typeface="Arial"/>
              </a:defRPr>
            </a:lvl2pPr>
            <a:lvl3pPr marL="78750" indent="-78750">
              <a:lnSpc>
                <a:spcPct val="130000"/>
              </a:lnSpc>
              <a:spcBef>
                <a:spcPts val="600"/>
              </a:spcBef>
              <a:buFontTx/>
              <a:buChar char="–"/>
              <a:defRPr sz="1200">
                <a:solidFill>
                  <a:srgbClr val="FAFBFA"/>
                </a:solidFill>
                <a:latin typeface="Arial"/>
                <a:ea typeface="Arial"/>
                <a:cs typeface="Arial"/>
                <a:sym typeface="Arial"/>
              </a:defRPr>
            </a:lvl3pPr>
            <a:lvl4pPr marL="0" indent="0">
              <a:lnSpc>
                <a:spcPct val="130000"/>
              </a:lnSpc>
              <a:spcBef>
                <a:spcPts val="600"/>
              </a:spcBef>
              <a:buSzTx/>
              <a:buFontTx/>
              <a:buNone/>
              <a:defRPr sz="1200">
                <a:solidFill>
                  <a:srgbClr val="FAFBFA"/>
                </a:solidFill>
                <a:latin typeface="Arial"/>
                <a:ea typeface="Arial"/>
                <a:cs typeface="Arial"/>
                <a:sym typeface="Arial"/>
              </a:defRPr>
            </a:lvl4pPr>
            <a:lvl5pPr marL="0" indent="0">
              <a:lnSpc>
                <a:spcPct val="130000"/>
              </a:lnSpc>
              <a:spcBef>
                <a:spcPts val="600"/>
              </a:spcBef>
              <a:buSzTx/>
              <a:buFontTx/>
              <a:buNone/>
              <a:defRPr sz="1200">
                <a:solidFill>
                  <a:srgbClr val="FAFBFA"/>
                </a:solidFill>
                <a:latin typeface="Arial"/>
                <a:ea typeface="Arial"/>
                <a:cs typeface="Arial"/>
                <a:sym typeface="Arial"/>
              </a:defRPr>
            </a:lvl5pPr>
          </a:lstStyle>
          <a:p>
            <a:r>
              <a:t>Body copy. Duis mi placerat sociis eros Tempus taciti taciti volutpat nascetur massa inceptos cras ante.</a:t>
            </a:r>
          </a:p>
          <a:p>
            <a:pPr lvl="1"/>
            <a:endParaRPr/>
          </a:p>
          <a:p>
            <a:pPr lvl="2"/>
            <a:endParaRPr/>
          </a:p>
          <a:p>
            <a:pPr lvl="3"/>
            <a:endParaRPr/>
          </a:p>
          <a:p>
            <a:pPr lvl="4"/>
            <a:endParaRPr/>
          </a:p>
        </p:txBody>
      </p:sp>
      <p:sp>
        <p:nvSpPr>
          <p:cNvPr id="543" name="Text Placeholder 10"/>
          <p:cNvSpPr>
            <a:spLocks noGrp="1"/>
          </p:cNvSpPr>
          <p:nvPr>
            <p:ph type="body" sz="quarter" idx="21" hasCustomPrompt="1"/>
          </p:nvPr>
        </p:nvSpPr>
        <p:spPr>
          <a:xfrm>
            <a:off x="587375" y="2339711"/>
            <a:ext cx="3421063" cy="215445"/>
          </a:xfrm>
          <a:prstGeom prst="rect">
            <a:avLst/>
          </a:prstGeom>
        </p:spPr>
        <p:txBody>
          <a:bodyPr lIns="0" tIns="0" rIns="0" bIns="0"/>
          <a:lstStyle>
            <a:lvl1pPr marL="0" indent="0">
              <a:lnSpc>
                <a:spcPct val="100000"/>
              </a:lnSpc>
              <a:spcBef>
                <a:spcPts val="1200"/>
              </a:spcBef>
              <a:buSzTx/>
              <a:buFontTx/>
              <a:buNone/>
              <a:defRPr sz="1400">
                <a:solidFill>
                  <a:srgbClr val="FAFBFA"/>
                </a:solidFill>
                <a:latin typeface="Arial"/>
                <a:ea typeface="Arial"/>
                <a:cs typeface="Arial"/>
                <a:sym typeface="Arial"/>
              </a:defRPr>
            </a:lvl1pPr>
          </a:lstStyle>
          <a:p>
            <a:r>
              <a:t>Edit Master text styles</a:t>
            </a:r>
          </a:p>
        </p:txBody>
      </p:sp>
      <p:sp>
        <p:nvSpPr>
          <p:cNvPr id="544" name="Text Placeholder 4"/>
          <p:cNvSpPr>
            <a:spLocks noGrp="1"/>
          </p:cNvSpPr>
          <p:nvPr>
            <p:ph type="body" sz="quarter" idx="22" hasCustomPrompt="1"/>
          </p:nvPr>
        </p:nvSpPr>
        <p:spPr>
          <a:xfrm>
            <a:off x="4416018" y="2680685"/>
            <a:ext cx="3421063" cy="3269266"/>
          </a:xfrm>
          <a:prstGeom prst="rect">
            <a:avLst/>
          </a:prstGeom>
        </p:spPr>
        <p:txBody>
          <a:bodyPr lIns="0" tIns="0" rIns="0" bIns="0"/>
          <a:lstStyle>
            <a:lvl1pPr marL="180000" indent="-180000">
              <a:lnSpc>
                <a:spcPct val="110000"/>
              </a:lnSpc>
              <a:spcBef>
                <a:spcPts val="700"/>
              </a:spcBef>
              <a:buClr>
                <a:srgbClr val="2E384A"/>
              </a:buClr>
              <a:defRPr sz="1200">
                <a:solidFill>
                  <a:srgbClr val="FAFBFA"/>
                </a:solidFill>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45" name="Text Placeholder 10"/>
          <p:cNvSpPr>
            <a:spLocks noGrp="1"/>
          </p:cNvSpPr>
          <p:nvPr>
            <p:ph type="body" sz="quarter" idx="23" hasCustomPrompt="1"/>
          </p:nvPr>
        </p:nvSpPr>
        <p:spPr>
          <a:xfrm>
            <a:off x="4445313" y="2339711"/>
            <a:ext cx="3362473" cy="218588"/>
          </a:xfrm>
          <a:prstGeom prst="rect">
            <a:avLst/>
          </a:prstGeom>
        </p:spPr>
        <p:txBody>
          <a:bodyPr lIns="0" tIns="0" rIns="0" bIns="0"/>
          <a:lstStyle>
            <a:lvl1pPr marL="0" indent="0">
              <a:lnSpc>
                <a:spcPct val="110000"/>
              </a:lnSpc>
              <a:spcBef>
                <a:spcPts val="700"/>
              </a:spcBef>
              <a:buSzTx/>
              <a:buFontTx/>
              <a:buNone/>
              <a:defRPr sz="1400">
                <a:solidFill>
                  <a:srgbClr val="FAFBFA"/>
                </a:solidFill>
                <a:latin typeface="Arial"/>
                <a:ea typeface="Arial"/>
                <a:cs typeface="Arial"/>
                <a:sym typeface="Arial"/>
              </a:defRPr>
            </a:lvl1pPr>
          </a:lstStyle>
          <a:p>
            <a:r>
              <a:t>Edit Master text styles</a:t>
            </a:r>
          </a:p>
        </p:txBody>
      </p:sp>
      <p:sp>
        <p:nvSpPr>
          <p:cNvPr id="546" name="Text Placeholder 4"/>
          <p:cNvSpPr>
            <a:spLocks noGrp="1"/>
          </p:cNvSpPr>
          <p:nvPr>
            <p:ph type="body" sz="quarter" idx="24" hasCustomPrompt="1"/>
          </p:nvPr>
        </p:nvSpPr>
        <p:spPr>
          <a:xfrm>
            <a:off x="8244661" y="2680685"/>
            <a:ext cx="3362472" cy="3269266"/>
          </a:xfrm>
          <a:prstGeom prst="rect">
            <a:avLst/>
          </a:prstGeom>
        </p:spPr>
        <p:txBody>
          <a:bodyPr lIns="0" tIns="0" rIns="0" bIns="0"/>
          <a:lstStyle>
            <a:lvl1pPr marL="180000" indent="-180000">
              <a:lnSpc>
                <a:spcPct val="110000"/>
              </a:lnSpc>
              <a:spcBef>
                <a:spcPts val="700"/>
              </a:spcBef>
              <a:buClr>
                <a:srgbClr val="2E384A"/>
              </a:buClr>
              <a:defRPr sz="1200">
                <a:solidFill>
                  <a:srgbClr val="FAFBFA"/>
                </a:solidFill>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47" name="Text Placeholder 10"/>
          <p:cNvSpPr>
            <a:spLocks noGrp="1"/>
          </p:cNvSpPr>
          <p:nvPr>
            <p:ph type="body" sz="quarter" idx="25" hasCustomPrompt="1"/>
          </p:nvPr>
        </p:nvSpPr>
        <p:spPr>
          <a:xfrm>
            <a:off x="8244661" y="2339711"/>
            <a:ext cx="3362473" cy="218588"/>
          </a:xfrm>
          <a:prstGeom prst="rect">
            <a:avLst/>
          </a:prstGeom>
        </p:spPr>
        <p:txBody>
          <a:bodyPr lIns="0" tIns="0" rIns="0" bIns="0"/>
          <a:lstStyle>
            <a:lvl1pPr marL="0" indent="0">
              <a:lnSpc>
                <a:spcPct val="110000"/>
              </a:lnSpc>
              <a:spcBef>
                <a:spcPts val="700"/>
              </a:spcBef>
              <a:buSzTx/>
              <a:buFontTx/>
              <a:buNone/>
              <a:defRPr sz="1400">
                <a:solidFill>
                  <a:srgbClr val="FAFBFA"/>
                </a:solidFill>
                <a:latin typeface="Arial"/>
                <a:ea typeface="Arial"/>
                <a:cs typeface="Arial"/>
                <a:sym typeface="Arial"/>
              </a:defRPr>
            </a:lvl1pPr>
          </a:lstStyle>
          <a:p>
            <a:r>
              <a:t>Edit Master text styles</a:t>
            </a:r>
          </a:p>
        </p:txBody>
      </p:sp>
      <p:sp>
        <p:nvSpPr>
          <p:cNvPr id="548" name="Title Text"/>
          <p:cNvSpPr txBox="1">
            <a:spLocks noGrp="1"/>
          </p:cNvSpPr>
          <p:nvPr>
            <p:ph type="title"/>
          </p:nvPr>
        </p:nvSpPr>
        <p:spPr>
          <a:xfrm>
            <a:off x="587375" y="597403"/>
            <a:ext cx="8353425" cy="489723"/>
          </a:xfrm>
          <a:prstGeom prst="rect">
            <a:avLst/>
          </a:prstGeom>
        </p:spPr>
        <p:txBody>
          <a:bodyPr lIns="0" tIns="0" rIns="0" bIns="0" anchor="t"/>
          <a:lstStyle>
            <a:lvl1pPr>
              <a:defRPr sz="3600">
                <a:solidFill>
                  <a:srgbClr val="FAFBFA"/>
                </a:solidFill>
                <a:latin typeface="Times New Roman"/>
                <a:ea typeface="Times New Roman"/>
                <a:cs typeface="Times New Roman"/>
                <a:sym typeface="Times New Roman"/>
              </a:defRPr>
            </a:lvl1pPr>
          </a:lstStyle>
          <a:p>
            <a:r>
              <a:t>Title Text</a:t>
            </a:r>
          </a:p>
        </p:txBody>
      </p:sp>
      <p:sp>
        <p:nvSpPr>
          <p:cNvPr id="549" name="Text Placeholder 5"/>
          <p:cNvSpPr>
            <a:spLocks noGrp="1"/>
          </p:cNvSpPr>
          <p:nvPr>
            <p:ph type="body" sz="quarter" idx="26" hasCustomPrompt="1"/>
          </p:nvPr>
        </p:nvSpPr>
        <p:spPr>
          <a:xfrm>
            <a:off x="587375" y="1224816"/>
            <a:ext cx="8353425" cy="489722"/>
          </a:xfrm>
          <a:prstGeom prst="rect">
            <a:avLst/>
          </a:prstGeom>
        </p:spPr>
        <p:txBody>
          <a:bodyPr lIns="0" tIns="0" rIns="0" bIns="0"/>
          <a:lstStyle>
            <a:lvl1pPr marL="776950" indent="-935349" defTabSz="603504">
              <a:buSzTx/>
              <a:buFontTx/>
              <a:buNone/>
              <a:defRPr sz="2000">
                <a:solidFill>
                  <a:srgbClr val="FAFBFA"/>
                </a:solidFill>
                <a:latin typeface="Arial"/>
                <a:ea typeface="Arial"/>
                <a:cs typeface="Arial"/>
                <a:sym typeface="Arial"/>
              </a:defRPr>
            </a:lvl1pPr>
          </a:lstStyle>
          <a:p>
            <a:r>
              <a:t>Click to edit subtitle</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3_Content_3Col_White">
    <p:bg>
      <p:bgPr>
        <a:solidFill>
          <a:srgbClr val="FAFBFA"/>
        </a:solidFill>
        <a:effectLst/>
      </p:bgPr>
    </p:bg>
    <p:spTree>
      <p:nvGrpSpPr>
        <p:cNvPr id="1" name=""/>
        <p:cNvGrpSpPr/>
        <p:nvPr/>
      </p:nvGrpSpPr>
      <p:grpSpPr>
        <a:xfrm>
          <a:off x="0" y="0"/>
          <a:ext cx="0" cy="0"/>
          <a:chOff x="0" y="0"/>
          <a:chExt cx="0" cy="0"/>
        </a:xfrm>
      </p:grpSpPr>
      <p:sp>
        <p:nvSpPr>
          <p:cNvPr id="556" name="Title Text"/>
          <p:cNvSpPr txBox="1">
            <a:spLocks noGrp="1"/>
          </p:cNvSpPr>
          <p:nvPr>
            <p:ph type="title"/>
          </p:nvPr>
        </p:nvSpPr>
        <p:spPr>
          <a:xfrm>
            <a:off x="587375" y="597403"/>
            <a:ext cx="8353425" cy="489723"/>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557"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58" name="Body Level One…"/>
          <p:cNvSpPr txBox="1">
            <a:spLocks noGrp="1"/>
          </p:cNvSpPr>
          <p:nvPr>
            <p:ph type="body" sz="quarter" idx="1" hasCustomPrompt="1"/>
          </p:nvPr>
        </p:nvSpPr>
        <p:spPr>
          <a:xfrm>
            <a:off x="587375" y="1224817"/>
            <a:ext cx="8353425"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vl2pPr marL="776950" indent="-319750" defTabSz="603504">
              <a:buSzTx/>
              <a:buFontTx/>
              <a:buNone/>
              <a:defRPr sz="2000">
                <a:latin typeface="Arial"/>
                <a:ea typeface="Arial"/>
                <a:cs typeface="Arial"/>
                <a:sym typeface="Arial"/>
              </a:defRPr>
            </a:lvl2pPr>
            <a:lvl3pPr marL="776950" indent="137449" defTabSz="603504">
              <a:buSzTx/>
              <a:buFontTx/>
              <a:buNone/>
              <a:defRPr sz="2000">
                <a:latin typeface="Arial"/>
                <a:ea typeface="Arial"/>
                <a:cs typeface="Arial"/>
                <a:sym typeface="Arial"/>
              </a:defRPr>
            </a:lvl3pPr>
            <a:lvl4pPr marL="776950" indent="594649" defTabSz="603504">
              <a:buSzTx/>
              <a:buFontTx/>
              <a:buNone/>
              <a:defRPr sz="2000">
                <a:latin typeface="Arial"/>
                <a:ea typeface="Arial"/>
                <a:cs typeface="Arial"/>
                <a:sym typeface="Arial"/>
              </a:defRPr>
            </a:lvl4pPr>
            <a:lvl5pPr marL="776950" indent="1051849" defTabSz="603504">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559" name="Body Level One…"/>
          <p:cNvSpPr txBox="1">
            <a:spLocks noGrp="1"/>
          </p:cNvSpPr>
          <p:nvPr>
            <p:ph type="body" sz="quarter" idx="21" hasCustomPrompt="1"/>
          </p:nvPr>
        </p:nvSpPr>
        <p:spPr>
          <a:xfrm>
            <a:off x="587375" y="2680685"/>
            <a:ext cx="3421063" cy="3269266"/>
          </a:xfrm>
          <a:prstGeom prst="rect">
            <a:avLst/>
          </a:prstGeom>
        </p:spPr>
        <p:txBody>
          <a:bodyPr lIns="0" tIns="0" rIns="0" bIns="0"/>
          <a:lstStyle>
            <a:lvl1pPr marL="0" indent="0">
              <a:lnSpc>
                <a:spcPct val="130000"/>
              </a:lnSpc>
              <a:spcBef>
                <a:spcPts val="600"/>
              </a:spcBef>
              <a:buSzTx/>
              <a:buFontTx/>
              <a:buNone/>
              <a:defRPr sz="1200">
                <a:latin typeface="Arial"/>
                <a:ea typeface="Arial"/>
                <a:cs typeface="Arial"/>
                <a:sym typeface="Arial"/>
              </a:defRPr>
            </a:lvl1pPr>
          </a:lstStyle>
          <a:p>
            <a:r>
              <a:t>Body copy. Duis mi placerat sociis eros Tempus taciti taciti volutpat nascetur massa inceptos cras ante.</a:t>
            </a:r>
          </a:p>
        </p:txBody>
      </p:sp>
      <p:sp>
        <p:nvSpPr>
          <p:cNvPr id="560" name="Text Placeholder 10"/>
          <p:cNvSpPr>
            <a:spLocks noGrp="1"/>
          </p:cNvSpPr>
          <p:nvPr>
            <p:ph type="body" sz="quarter" idx="22" hasCustomPrompt="1"/>
          </p:nvPr>
        </p:nvSpPr>
        <p:spPr>
          <a:xfrm>
            <a:off x="587375" y="2339711"/>
            <a:ext cx="3421063" cy="215445"/>
          </a:xfrm>
          <a:prstGeom prst="rect">
            <a:avLst/>
          </a:prstGeom>
        </p:spPr>
        <p:txBody>
          <a:bodyPr lIns="0" tIns="0" rIns="0" bIns="0"/>
          <a:lstStyle>
            <a:lvl1pPr marL="0" indent="0">
              <a:lnSpc>
                <a:spcPct val="100000"/>
              </a:lnSpc>
              <a:spcBef>
                <a:spcPts val="1200"/>
              </a:spcBef>
              <a:buSzTx/>
              <a:buFontTx/>
              <a:buNone/>
              <a:defRPr sz="1400">
                <a:latin typeface="Arial"/>
                <a:ea typeface="Arial"/>
                <a:cs typeface="Arial"/>
                <a:sym typeface="Arial"/>
              </a:defRPr>
            </a:lvl1pPr>
          </a:lstStyle>
          <a:p>
            <a:r>
              <a:t>Edit Master text styles</a:t>
            </a:r>
          </a:p>
        </p:txBody>
      </p:sp>
      <p:sp>
        <p:nvSpPr>
          <p:cNvPr id="561" name="Text Placeholder 4"/>
          <p:cNvSpPr>
            <a:spLocks noGrp="1"/>
          </p:cNvSpPr>
          <p:nvPr>
            <p:ph type="body" sz="quarter" idx="23" hasCustomPrompt="1"/>
          </p:nvPr>
        </p:nvSpPr>
        <p:spPr>
          <a:xfrm>
            <a:off x="4416018" y="2680685"/>
            <a:ext cx="3421063" cy="3269266"/>
          </a:xfrm>
          <a:prstGeom prst="rect">
            <a:avLst/>
          </a:prstGeom>
        </p:spPr>
        <p:txBody>
          <a:bodyPr lIns="0" tIns="0" rIns="0" bIns="0"/>
          <a:lstStyle>
            <a:lvl1pPr marL="180000" indent="-180000">
              <a:lnSpc>
                <a:spcPct val="110000"/>
              </a:lnSpc>
              <a:spcBef>
                <a:spcPts val="700"/>
              </a:spcBef>
              <a:buClr>
                <a:srgbClr val="2E384A"/>
              </a:buClr>
              <a:defRPr sz="1200">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62" name="Text Placeholder 10"/>
          <p:cNvSpPr>
            <a:spLocks noGrp="1"/>
          </p:cNvSpPr>
          <p:nvPr>
            <p:ph type="body" sz="quarter" idx="24" hasCustomPrompt="1"/>
          </p:nvPr>
        </p:nvSpPr>
        <p:spPr>
          <a:xfrm>
            <a:off x="4445313" y="2339711"/>
            <a:ext cx="3362473" cy="218588"/>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Edit Master text styles</a:t>
            </a:r>
          </a:p>
        </p:txBody>
      </p:sp>
      <p:sp>
        <p:nvSpPr>
          <p:cNvPr id="563" name="Text Placeholder 4"/>
          <p:cNvSpPr>
            <a:spLocks noGrp="1"/>
          </p:cNvSpPr>
          <p:nvPr>
            <p:ph type="body" sz="quarter" idx="25" hasCustomPrompt="1"/>
          </p:nvPr>
        </p:nvSpPr>
        <p:spPr>
          <a:xfrm>
            <a:off x="8244661" y="2680685"/>
            <a:ext cx="3362472" cy="3269266"/>
          </a:xfrm>
          <a:prstGeom prst="rect">
            <a:avLst/>
          </a:prstGeom>
        </p:spPr>
        <p:txBody>
          <a:bodyPr lIns="0" tIns="0" rIns="0" bIns="0"/>
          <a:lstStyle>
            <a:lvl1pPr marL="180000" indent="-180000">
              <a:lnSpc>
                <a:spcPct val="110000"/>
              </a:lnSpc>
              <a:spcBef>
                <a:spcPts val="700"/>
              </a:spcBef>
              <a:buClr>
                <a:srgbClr val="2E384A"/>
              </a:buClr>
              <a:defRPr sz="1200">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64" name="Text Placeholder 10"/>
          <p:cNvSpPr>
            <a:spLocks noGrp="1"/>
          </p:cNvSpPr>
          <p:nvPr>
            <p:ph type="body" sz="quarter" idx="26" hasCustomPrompt="1"/>
          </p:nvPr>
        </p:nvSpPr>
        <p:spPr>
          <a:xfrm>
            <a:off x="8244661" y="2339711"/>
            <a:ext cx="3362473" cy="218588"/>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Edit Master text styles</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4_Content_Navy+StoneCallOut">
    <p:bg>
      <p:bgPr>
        <a:solidFill>
          <a:srgbClr val="2E384A"/>
        </a:solidFill>
        <a:effectLst/>
      </p:bgPr>
    </p:bg>
    <p:spTree>
      <p:nvGrpSpPr>
        <p:cNvPr id="1" name=""/>
        <p:cNvGrpSpPr/>
        <p:nvPr/>
      </p:nvGrpSpPr>
      <p:grpSpPr>
        <a:xfrm>
          <a:off x="0" y="0"/>
          <a:ext cx="0" cy="0"/>
          <a:chOff x="0" y="0"/>
          <a:chExt cx="0" cy="0"/>
        </a:xfrm>
      </p:grpSpPr>
      <p:sp>
        <p:nvSpPr>
          <p:cNvPr id="571"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72" name="Rectangle 10"/>
          <p:cNvSpPr/>
          <p:nvPr/>
        </p:nvSpPr>
        <p:spPr>
          <a:xfrm>
            <a:off x="8183570" y="2339711"/>
            <a:ext cx="3421056" cy="3610241"/>
          </a:xfrm>
          <a:prstGeom prst="rect">
            <a:avLst/>
          </a:prstGeom>
          <a:solidFill>
            <a:srgbClr val="DBDAD3"/>
          </a:solidFill>
          <a:ln w="12700">
            <a:miter lim="400000"/>
          </a:ln>
        </p:spPr>
        <p:txBody>
          <a:bodyPr lIns="45719" rIns="45719" anchor="ctr"/>
          <a:lstStyle/>
          <a:p>
            <a:pPr algn="ctr" defTabSz="685800">
              <a:lnSpc>
                <a:spcPct val="110000"/>
              </a:lnSpc>
              <a:spcBef>
                <a:spcPts val="700"/>
              </a:spcBef>
              <a:defRPr i="1">
                <a:solidFill>
                  <a:srgbClr val="FAFBFA"/>
                </a:solidFill>
                <a:latin typeface="Times New Roman"/>
                <a:ea typeface="Times New Roman"/>
                <a:cs typeface="Times New Roman"/>
                <a:sym typeface="Times New Roman"/>
              </a:defRPr>
            </a:pPr>
            <a:endParaRPr/>
          </a:p>
        </p:txBody>
      </p:sp>
      <p:sp>
        <p:nvSpPr>
          <p:cNvPr id="573" name="Title Text"/>
          <p:cNvSpPr txBox="1">
            <a:spLocks noGrp="1"/>
          </p:cNvSpPr>
          <p:nvPr>
            <p:ph type="title"/>
          </p:nvPr>
        </p:nvSpPr>
        <p:spPr>
          <a:xfrm>
            <a:off x="587375" y="597403"/>
            <a:ext cx="8353425" cy="489723"/>
          </a:xfrm>
          <a:prstGeom prst="rect">
            <a:avLst/>
          </a:prstGeom>
        </p:spPr>
        <p:txBody>
          <a:bodyPr lIns="0" tIns="0" rIns="0" bIns="0" anchor="t"/>
          <a:lstStyle>
            <a:lvl1pPr>
              <a:defRPr sz="3600">
                <a:solidFill>
                  <a:srgbClr val="FAFBFA"/>
                </a:solidFill>
                <a:latin typeface="Times New Roman"/>
                <a:ea typeface="Times New Roman"/>
                <a:cs typeface="Times New Roman"/>
                <a:sym typeface="Times New Roman"/>
              </a:defRPr>
            </a:lvl1pPr>
          </a:lstStyle>
          <a:p>
            <a:r>
              <a:t>Title Text</a:t>
            </a:r>
          </a:p>
        </p:txBody>
      </p:sp>
      <p:sp>
        <p:nvSpPr>
          <p:cNvPr id="574" name="Body Level One…"/>
          <p:cNvSpPr txBox="1">
            <a:spLocks noGrp="1"/>
          </p:cNvSpPr>
          <p:nvPr>
            <p:ph type="body" sz="quarter" idx="1" hasCustomPrompt="1"/>
          </p:nvPr>
        </p:nvSpPr>
        <p:spPr>
          <a:xfrm>
            <a:off x="587375" y="1224817"/>
            <a:ext cx="8353425" cy="489721"/>
          </a:xfrm>
          <a:prstGeom prst="rect">
            <a:avLst/>
          </a:prstGeom>
        </p:spPr>
        <p:txBody>
          <a:bodyPr lIns="0" tIns="0" rIns="0" bIns="0"/>
          <a:lstStyle>
            <a:lvl1pPr marL="776950" indent="-935349" defTabSz="603504">
              <a:buSzTx/>
              <a:buFontTx/>
              <a:buNone/>
              <a:defRPr sz="2000">
                <a:solidFill>
                  <a:srgbClr val="FAFBFA"/>
                </a:solidFill>
                <a:latin typeface="Arial"/>
                <a:ea typeface="Arial"/>
                <a:cs typeface="Arial"/>
                <a:sym typeface="Arial"/>
              </a:defRPr>
            </a:lvl1pPr>
            <a:lvl2pPr marL="776950" indent="-319750" defTabSz="603504">
              <a:buSzTx/>
              <a:buFontTx/>
              <a:buNone/>
              <a:defRPr sz="2000">
                <a:solidFill>
                  <a:srgbClr val="FAFBFA"/>
                </a:solidFill>
                <a:latin typeface="Arial"/>
                <a:ea typeface="Arial"/>
                <a:cs typeface="Arial"/>
                <a:sym typeface="Arial"/>
              </a:defRPr>
            </a:lvl2pPr>
            <a:lvl3pPr marL="776950" indent="137449" defTabSz="603504">
              <a:buSzTx/>
              <a:buFontTx/>
              <a:buNone/>
              <a:defRPr sz="2000">
                <a:solidFill>
                  <a:srgbClr val="FAFBFA"/>
                </a:solidFill>
                <a:latin typeface="Arial"/>
                <a:ea typeface="Arial"/>
                <a:cs typeface="Arial"/>
                <a:sym typeface="Arial"/>
              </a:defRPr>
            </a:lvl3pPr>
            <a:lvl4pPr marL="776950" indent="594649" defTabSz="603504">
              <a:buSzTx/>
              <a:buFontTx/>
              <a:buNone/>
              <a:defRPr sz="2000">
                <a:solidFill>
                  <a:srgbClr val="FAFBFA"/>
                </a:solidFill>
                <a:latin typeface="Arial"/>
                <a:ea typeface="Arial"/>
                <a:cs typeface="Arial"/>
                <a:sym typeface="Arial"/>
              </a:defRPr>
            </a:lvl4pPr>
            <a:lvl5pPr marL="776950" indent="1051849" defTabSz="603504">
              <a:buSzTx/>
              <a:buFontTx/>
              <a:buNone/>
              <a:defRPr sz="2000">
                <a:solidFill>
                  <a:srgbClr val="FAFBFA"/>
                </a:solidFill>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575" name="Body Level One…"/>
          <p:cNvSpPr txBox="1">
            <a:spLocks noGrp="1"/>
          </p:cNvSpPr>
          <p:nvPr>
            <p:ph type="body" sz="quarter" idx="21" hasCustomPrompt="1"/>
          </p:nvPr>
        </p:nvSpPr>
        <p:spPr>
          <a:xfrm>
            <a:off x="587375" y="4007205"/>
            <a:ext cx="3421063" cy="1780278"/>
          </a:xfrm>
          <a:prstGeom prst="rect">
            <a:avLst/>
          </a:prstGeom>
        </p:spPr>
        <p:txBody>
          <a:bodyPr lIns="0" tIns="0" rIns="0" bIns="0"/>
          <a:lstStyle>
            <a:lvl1pPr marL="0" indent="0">
              <a:lnSpc>
                <a:spcPct val="130000"/>
              </a:lnSpc>
              <a:spcBef>
                <a:spcPts val="600"/>
              </a:spcBef>
              <a:buSzTx/>
              <a:buFontTx/>
              <a:buNone/>
              <a:defRPr sz="1200">
                <a:solidFill>
                  <a:srgbClr val="FAFBFA"/>
                </a:solidFill>
                <a:latin typeface="Arial"/>
                <a:ea typeface="Arial"/>
                <a:cs typeface="Arial"/>
                <a:sym typeface="Arial"/>
              </a:defRPr>
            </a:lvl1pPr>
          </a:lstStyle>
          <a:p>
            <a:r>
              <a:t>Body copy. Duis mi placerat sociis eros Tempus taciti taciti volutpat nascetur massa inceptos cras ante.</a:t>
            </a:r>
          </a:p>
        </p:txBody>
      </p:sp>
      <p:sp>
        <p:nvSpPr>
          <p:cNvPr id="576" name="Text Placeholder 10"/>
          <p:cNvSpPr>
            <a:spLocks noGrp="1"/>
          </p:cNvSpPr>
          <p:nvPr>
            <p:ph type="body" sz="quarter" idx="22" hasCustomPrompt="1"/>
          </p:nvPr>
        </p:nvSpPr>
        <p:spPr>
          <a:xfrm>
            <a:off x="587375" y="3666230"/>
            <a:ext cx="3421063" cy="215445"/>
          </a:xfrm>
          <a:prstGeom prst="rect">
            <a:avLst/>
          </a:prstGeom>
        </p:spPr>
        <p:txBody>
          <a:bodyPr lIns="0" tIns="0" rIns="0" bIns="0"/>
          <a:lstStyle>
            <a:lvl1pPr marL="0" indent="0">
              <a:lnSpc>
                <a:spcPct val="100000"/>
              </a:lnSpc>
              <a:spcBef>
                <a:spcPts val="1200"/>
              </a:spcBef>
              <a:buSzTx/>
              <a:buFontTx/>
              <a:buNone/>
              <a:defRPr sz="1400">
                <a:solidFill>
                  <a:srgbClr val="FAFBFA"/>
                </a:solidFill>
                <a:latin typeface="Arial"/>
                <a:ea typeface="Arial"/>
                <a:cs typeface="Arial"/>
                <a:sym typeface="Arial"/>
              </a:defRPr>
            </a:lvl1pPr>
          </a:lstStyle>
          <a:p>
            <a:r>
              <a:t>Edit Master text styles</a:t>
            </a:r>
          </a:p>
        </p:txBody>
      </p:sp>
      <p:sp>
        <p:nvSpPr>
          <p:cNvPr id="577" name="Text Placeholder 4"/>
          <p:cNvSpPr>
            <a:spLocks noGrp="1"/>
          </p:cNvSpPr>
          <p:nvPr>
            <p:ph type="body" sz="quarter" idx="23" hasCustomPrompt="1"/>
          </p:nvPr>
        </p:nvSpPr>
        <p:spPr>
          <a:xfrm>
            <a:off x="4414768" y="4007205"/>
            <a:ext cx="3362472" cy="1780278"/>
          </a:xfrm>
          <a:prstGeom prst="rect">
            <a:avLst/>
          </a:prstGeom>
        </p:spPr>
        <p:txBody>
          <a:bodyPr lIns="0" tIns="0" rIns="0" bIns="0"/>
          <a:lstStyle>
            <a:lvl1pPr marL="180000" indent="-180000">
              <a:lnSpc>
                <a:spcPct val="110000"/>
              </a:lnSpc>
              <a:spcBef>
                <a:spcPts val="700"/>
              </a:spcBef>
              <a:buClr>
                <a:srgbClr val="2E384A"/>
              </a:buClr>
              <a:defRPr sz="1200">
                <a:solidFill>
                  <a:srgbClr val="FAFBFA"/>
                </a:solidFill>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78" name="Text Placeholder 10"/>
          <p:cNvSpPr>
            <a:spLocks noGrp="1"/>
          </p:cNvSpPr>
          <p:nvPr>
            <p:ph type="body" sz="quarter" idx="24" hasCustomPrompt="1"/>
          </p:nvPr>
        </p:nvSpPr>
        <p:spPr>
          <a:xfrm>
            <a:off x="4414763" y="3666230"/>
            <a:ext cx="3362473" cy="218588"/>
          </a:xfrm>
          <a:prstGeom prst="rect">
            <a:avLst/>
          </a:prstGeom>
        </p:spPr>
        <p:txBody>
          <a:bodyPr lIns="0" tIns="0" rIns="0" bIns="0"/>
          <a:lstStyle>
            <a:lvl1pPr marL="0" indent="0">
              <a:lnSpc>
                <a:spcPct val="110000"/>
              </a:lnSpc>
              <a:spcBef>
                <a:spcPts val="700"/>
              </a:spcBef>
              <a:buSzTx/>
              <a:buFontTx/>
              <a:buNone/>
              <a:defRPr sz="1400">
                <a:solidFill>
                  <a:srgbClr val="FAFBFA"/>
                </a:solidFill>
                <a:latin typeface="Arial"/>
                <a:ea typeface="Arial"/>
                <a:cs typeface="Arial"/>
                <a:sym typeface="Arial"/>
              </a:defRPr>
            </a:lvl1pPr>
          </a:lstStyle>
          <a:p>
            <a:r>
              <a:t>Edit Master text styles</a:t>
            </a:r>
          </a:p>
        </p:txBody>
      </p:sp>
      <p:sp>
        <p:nvSpPr>
          <p:cNvPr id="579" name="Text Placeholder 4"/>
          <p:cNvSpPr>
            <a:spLocks noGrp="1"/>
          </p:cNvSpPr>
          <p:nvPr>
            <p:ph type="body" sz="quarter" idx="25" hasCustomPrompt="1"/>
          </p:nvPr>
        </p:nvSpPr>
        <p:spPr>
          <a:xfrm>
            <a:off x="8470914" y="4007205"/>
            <a:ext cx="2869876" cy="1780278"/>
          </a:xfrm>
          <a:prstGeom prst="rect">
            <a:avLst/>
          </a:prstGeom>
        </p:spPr>
        <p:txBody>
          <a:bodyPr lIns="0" tIns="0" rIns="0" bIns="0"/>
          <a:lstStyle>
            <a:lvl1pPr marL="180000" indent="-180000">
              <a:lnSpc>
                <a:spcPct val="110000"/>
              </a:lnSpc>
              <a:spcBef>
                <a:spcPts val="700"/>
              </a:spcBef>
              <a:buClr>
                <a:srgbClr val="2E384A"/>
              </a:buClr>
              <a:defRPr sz="1200">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80" name="Text Placeholder 10"/>
          <p:cNvSpPr>
            <a:spLocks noGrp="1"/>
          </p:cNvSpPr>
          <p:nvPr>
            <p:ph type="body" sz="quarter" idx="26" hasCustomPrompt="1"/>
          </p:nvPr>
        </p:nvSpPr>
        <p:spPr>
          <a:xfrm>
            <a:off x="8470910" y="3666230"/>
            <a:ext cx="2869877" cy="218588"/>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Edit Master text styles</a:t>
            </a:r>
          </a:p>
        </p:txBody>
      </p:sp>
      <p:sp>
        <p:nvSpPr>
          <p:cNvPr id="581" name="Text Placeholder 10"/>
          <p:cNvSpPr>
            <a:spLocks noGrp="1"/>
          </p:cNvSpPr>
          <p:nvPr>
            <p:ph type="body" sz="quarter" idx="27" hasCustomPrompt="1"/>
          </p:nvPr>
        </p:nvSpPr>
        <p:spPr>
          <a:xfrm>
            <a:off x="587375" y="2420471"/>
            <a:ext cx="3421063" cy="923324"/>
          </a:xfrm>
          <a:prstGeom prst="rect">
            <a:avLst/>
          </a:prstGeom>
        </p:spPr>
        <p:txBody>
          <a:bodyPr lIns="0" tIns="0" rIns="0" bIns="0"/>
          <a:lstStyle>
            <a:lvl1pPr marL="0" indent="0" defTabSz="832104">
              <a:lnSpc>
                <a:spcPct val="100000"/>
              </a:lnSpc>
              <a:buSzTx/>
              <a:buFontTx/>
              <a:buNone/>
              <a:defRPr sz="6552">
                <a:solidFill>
                  <a:srgbClr val="FAFBFA"/>
                </a:solidFill>
                <a:latin typeface="Times New Roman"/>
                <a:ea typeface="Times New Roman"/>
                <a:cs typeface="Times New Roman"/>
                <a:sym typeface="Times New Roman"/>
              </a:defRPr>
            </a:lvl1pPr>
          </a:lstStyle>
          <a:p>
            <a:r>
              <a:t>00m</a:t>
            </a:r>
          </a:p>
        </p:txBody>
      </p:sp>
      <p:sp>
        <p:nvSpPr>
          <p:cNvPr id="582" name="Text Placeholder 10"/>
          <p:cNvSpPr>
            <a:spLocks noGrp="1"/>
          </p:cNvSpPr>
          <p:nvPr>
            <p:ph type="body" sz="quarter" idx="28" hasCustomPrompt="1"/>
          </p:nvPr>
        </p:nvSpPr>
        <p:spPr>
          <a:xfrm>
            <a:off x="4414761" y="2420471"/>
            <a:ext cx="3421064" cy="923324"/>
          </a:xfrm>
          <a:prstGeom prst="rect">
            <a:avLst/>
          </a:prstGeom>
        </p:spPr>
        <p:txBody>
          <a:bodyPr lIns="0" tIns="0" rIns="0" bIns="0"/>
          <a:lstStyle>
            <a:lvl1pPr marL="0" indent="0" defTabSz="832104">
              <a:lnSpc>
                <a:spcPct val="100000"/>
              </a:lnSpc>
              <a:buSzTx/>
              <a:buFontTx/>
              <a:buNone/>
              <a:defRPr sz="6552">
                <a:solidFill>
                  <a:srgbClr val="FAFBFA"/>
                </a:solidFill>
                <a:latin typeface="Times New Roman"/>
                <a:ea typeface="Times New Roman"/>
                <a:cs typeface="Times New Roman"/>
                <a:sym typeface="Times New Roman"/>
              </a:defRPr>
            </a:lvl1pPr>
          </a:lstStyle>
          <a:p>
            <a:r>
              <a:t>00m</a:t>
            </a:r>
          </a:p>
        </p:txBody>
      </p:sp>
      <p:sp>
        <p:nvSpPr>
          <p:cNvPr id="583" name="Text Placeholder 10"/>
          <p:cNvSpPr>
            <a:spLocks noGrp="1"/>
          </p:cNvSpPr>
          <p:nvPr>
            <p:ph type="body" sz="quarter" idx="29" hasCustomPrompt="1"/>
          </p:nvPr>
        </p:nvSpPr>
        <p:spPr>
          <a:xfrm>
            <a:off x="8471662" y="2420471"/>
            <a:ext cx="3421064" cy="923324"/>
          </a:xfrm>
          <a:prstGeom prst="rect">
            <a:avLst/>
          </a:prstGeom>
        </p:spPr>
        <p:txBody>
          <a:bodyPr lIns="0" tIns="0" rIns="0" bIns="0"/>
          <a:lstStyle>
            <a:lvl1pPr marL="0" indent="0" defTabSz="832104">
              <a:lnSpc>
                <a:spcPct val="100000"/>
              </a:lnSpc>
              <a:buSzTx/>
              <a:buFontTx/>
              <a:buNone/>
              <a:defRPr sz="6552">
                <a:latin typeface="Times New Roman"/>
                <a:ea typeface="Times New Roman"/>
                <a:cs typeface="Times New Roman"/>
                <a:sym typeface="Times New Roman"/>
              </a:defRPr>
            </a:lvl1pPr>
          </a:lstStyle>
          <a:p>
            <a:r>
              <a:t>00m</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4_Content_Navy+SkyCallOut">
    <p:bg>
      <p:bgPr>
        <a:solidFill>
          <a:srgbClr val="2E384A"/>
        </a:solidFill>
        <a:effectLst/>
      </p:bgPr>
    </p:bg>
    <p:spTree>
      <p:nvGrpSpPr>
        <p:cNvPr id="1" name=""/>
        <p:cNvGrpSpPr/>
        <p:nvPr/>
      </p:nvGrpSpPr>
      <p:grpSpPr>
        <a:xfrm>
          <a:off x="0" y="0"/>
          <a:ext cx="0" cy="0"/>
          <a:chOff x="0" y="0"/>
          <a:chExt cx="0" cy="0"/>
        </a:xfrm>
      </p:grpSpPr>
      <p:sp>
        <p:nvSpPr>
          <p:cNvPr id="590"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591" name="Rectangle 10"/>
          <p:cNvSpPr/>
          <p:nvPr/>
        </p:nvSpPr>
        <p:spPr>
          <a:xfrm>
            <a:off x="8183570" y="2339711"/>
            <a:ext cx="3421056" cy="3610241"/>
          </a:xfrm>
          <a:prstGeom prst="rect">
            <a:avLst/>
          </a:prstGeom>
          <a:solidFill>
            <a:srgbClr val="C9D7DC"/>
          </a:solidFill>
          <a:ln w="12700">
            <a:miter lim="400000"/>
          </a:ln>
        </p:spPr>
        <p:txBody>
          <a:bodyPr lIns="45719" rIns="45719" anchor="ctr"/>
          <a:lstStyle/>
          <a:p>
            <a:pPr algn="ctr" defTabSz="685800">
              <a:lnSpc>
                <a:spcPct val="110000"/>
              </a:lnSpc>
              <a:spcBef>
                <a:spcPts val="700"/>
              </a:spcBef>
              <a:defRPr i="1">
                <a:solidFill>
                  <a:srgbClr val="FAFBFA"/>
                </a:solidFill>
                <a:latin typeface="Times New Roman"/>
                <a:ea typeface="Times New Roman"/>
                <a:cs typeface="Times New Roman"/>
                <a:sym typeface="Times New Roman"/>
              </a:defRPr>
            </a:pPr>
            <a:endParaRPr/>
          </a:p>
        </p:txBody>
      </p:sp>
      <p:sp>
        <p:nvSpPr>
          <p:cNvPr id="592" name="Title Text"/>
          <p:cNvSpPr txBox="1">
            <a:spLocks noGrp="1"/>
          </p:cNvSpPr>
          <p:nvPr>
            <p:ph type="title"/>
          </p:nvPr>
        </p:nvSpPr>
        <p:spPr>
          <a:xfrm>
            <a:off x="587375" y="597403"/>
            <a:ext cx="8353425" cy="489723"/>
          </a:xfrm>
          <a:prstGeom prst="rect">
            <a:avLst/>
          </a:prstGeom>
        </p:spPr>
        <p:txBody>
          <a:bodyPr lIns="0" tIns="0" rIns="0" bIns="0" anchor="t"/>
          <a:lstStyle>
            <a:lvl1pPr>
              <a:defRPr sz="3600">
                <a:solidFill>
                  <a:srgbClr val="FAFBFA"/>
                </a:solidFill>
                <a:latin typeface="Times New Roman"/>
                <a:ea typeface="Times New Roman"/>
                <a:cs typeface="Times New Roman"/>
                <a:sym typeface="Times New Roman"/>
              </a:defRPr>
            </a:lvl1pPr>
          </a:lstStyle>
          <a:p>
            <a:r>
              <a:t>Title Text</a:t>
            </a:r>
          </a:p>
        </p:txBody>
      </p:sp>
      <p:sp>
        <p:nvSpPr>
          <p:cNvPr id="593" name="Body Level One…"/>
          <p:cNvSpPr txBox="1">
            <a:spLocks noGrp="1"/>
          </p:cNvSpPr>
          <p:nvPr>
            <p:ph type="body" sz="quarter" idx="1" hasCustomPrompt="1"/>
          </p:nvPr>
        </p:nvSpPr>
        <p:spPr>
          <a:xfrm>
            <a:off x="587375" y="1224817"/>
            <a:ext cx="8353425" cy="489721"/>
          </a:xfrm>
          <a:prstGeom prst="rect">
            <a:avLst/>
          </a:prstGeom>
        </p:spPr>
        <p:txBody>
          <a:bodyPr lIns="0" tIns="0" rIns="0" bIns="0"/>
          <a:lstStyle>
            <a:lvl1pPr marL="776950" indent="-935349" defTabSz="603504">
              <a:buSzTx/>
              <a:buFontTx/>
              <a:buNone/>
              <a:defRPr sz="2000">
                <a:solidFill>
                  <a:srgbClr val="FAFBFA"/>
                </a:solidFill>
                <a:latin typeface="Arial"/>
                <a:ea typeface="Arial"/>
                <a:cs typeface="Arial"/>
                <a:sym typeface="Arial"/>
              </a:defRPr>
            </a:lvl1pPr>
            <a:lvl2pPr marL="776950" indent="-319750" defTabSz="603504">
              <a:buSzTx/>
              <a:buFontTx/>
              <a:buNone/>
              <a:defRPr sz="2000">
                <a:solidFill>
                  <a:srgbClr val="FAFBFA"/>
                </a:solidFill>
                <a:latin typeface="Arial"/>
                <a:ea typeface="Arial"/>
                <a:cs typeface="Arial"/>
                <a:sym typeface="Arial"/>
              </a:defRPr>
            </a:lvl2pPr>
            <a:lvl3pPr marL="776950" indent="137449" defTabSz="603504">
              <a:buSzTx/>
              <a:buFontTx/>
              <a:buNone/>
              <a:defRPr sz="2000">
                <a:solidFill>
                  <a:srgbClr val="FAFBFA"/>
                </a:solidFill>
                <a:latin typeface="Arial"/>
                <a:ea typeface="Arial"/>
                <a:cs typeface="Arial"/>
                <a:sym typeface="Arial"/>
              </a:defRPr>
            </a:lvl3pPr>
            <a:lvl4pPr marL="776950" indent="594649" defTabSz="603504">
              <a:buSzTx/>
              <a:buFontTx/>
              <a:buNone/>
              <a:defRPr sz="2000">
                <a:solidFill>
                  <a:srgbClr val="FAFBFA"/>
                </a:solidFill>
                <a:latin typeface="Arial"/>
                <a:ea typeface="Arial"/>
                <a:cs typeface="Arial"/>
                <a:sym typeface="Arial"/>
              </a:defRPr>
            </a:lvl4pPr>
            <a:lvl5pPr marL="776950" indent="1051849" defTabSz="603504">
              <a:buSzTx/>
              <a:buFontTx/>
              <a:buNone/>
              <a:defRPr sz="2000">
                <a:solidFill>
                  <a:srgbClr val="FAFBFA"/>
                </a:solidFill>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594" name="Body Level One…"/>
          <p:cNvSpPr txBox="1">
            <a:spLocks noGrp="1"/>
          </p:cNvSpPr>
          <p:nvPr>
            <p:ph type="body" sz="quarter" idx="21" hasCustomPrompt="1"/>
          </p:nvPr>
        </p:nvSpPr>
        <p:spPr>
          <a:xfrm>
            <a:off x="587375" y="4007205"/>
            <a:ext cx="3421063" cy="1780278"/>
          </a:xfrm>
          <a:prstGeom prst="rect">
            <a:avLst/>
          </a:prstGeom>
        </p:spPr>
        <p:txBody>
          <a:bodyPr lIns="0" tIns="0" rIns="0" bIns="0"/>
          <a:lstStyle>
            <a:lvl1pPr marL="0" indent="0">
              <a:lnSpc>
                <a:spcPct val="130000"/>
              </a:lnSpc>
              <a:spcBef>
                <a:spcPts val="600"/>
              </a:spcBef>
              <a:buSzTx/>
              <a:buFontTx/>
              <a:buNone/>
              <a:defRPr sz="1200">
                <a:solidFill>
                  <a:srgbClr val="FAFBFA"/>
                </a:solidFill>
                <a:latin typeface="Arial"/>
                <a:ea typeface="Arial"/>
                <a:cs typeface="Arial"/>
                <a:sym typeface="Arial"/>
              </a:defRPr>
            </a:lvl1pPr>
          </a:lstStyle>
          <a:p>
            <a:r>
              <a:t>Body copy. Duis mi placerat sociis eros Tempus taciti taciti volutpat nascetur massa inceptos cras ante.</a:t>
            </a:r>
          </a:p>
        </p:txBody>
      </p:sp>
      <p:sp>
        <p:nvSpPr>
          <p:cNvPr id="595" name="Text Placeholder 10"/>
          <p:cNvSpPr>
            <a:spLocks noGrp="1"/>
          </p:cNvSpPr>
          <p:nvPr>
            <p:ph type="body" sz="quarter" idx="22" hasCustomPrompt="1"/>
          </p:nvPr>
        </p:nvSpPr>
        <p:spPr>
          <a:xfrm>
            <a:off x="587375" y="3666230"/>
            <a:ext cx="3421063" cy="215445"/>
          </a:xfrm>
          <a:prstGeom prst="rect">
            <a:avLst/>
          </a:prstGeom>
        </p:spPr>
        <p:txBody>
          <a:bodyPr lIns="0" tIns="0" rIns="0" bIns="0"/>
          <a:lstStyle>
            <a:lvl1pPr marL="0" indent="0">
              <a:lnSpc>
                <a:spcPct val="100000"/>
              </a:lnSpc>
              <a:spcBef>
                <a:spcPts val="1200"/>
              </a:spcBef>
              <a:buSzTx/>
              <a:buFontTx/>
              <a:buNone/>
              <a:defRPr sz="1400">
                <a:solidFill>
                  <a:srgbClr val="FAFBFA"/>
                </a:solidFill>
                <a:latin typeface="Arial"/>
                <a:ea typeface="Arial"/>
                <a:cs typeface="Arial"/>
                <a:sym typeface="Arial"/>
              </a:defRPr>
            </a:lvl1pPr>
          </a:lstStyle>
          <a:p>
            <a:r>
              <a:t>Edit Master text styles</a:t>
            </a:r>
          </a:p>
        </p:txBody>
      </p:sp>
      <p:sp>
        <p:nvSpPr>
          <p:cNvPr id="596" name="Text Placeholder 4"/>
          <p:cNvSpPr>
            <a:spLocks noGrp="1"/>
          </p:cNvSpPr>
          <p:nvPr>
            <p:ph type="body" sz="quarter" idx="23" hasCustomPrompt="1"/>
          </p:nvPr>
        </p:nvSpPr>
        <p:spPr>
          <a:xfrm>
            <a:off x="4414768" y="4007205"/>
            <a:ext cx="3362472" cy="1780278"/>
          </a:xfrm>
          <a:prstGeom prst="rect">
            <a:avLst/>
          </a:prstGeom>
        </p:spPr>
        <p:txBody>
          <a:bodyPr lIns="0" tIns="0" rIns="0" bIns="0"/>
          <a:lstStyle>
            <a:lvl1pPr marL="180000" indent="-180000">
              <a:lnSpc>
                <a:spcPct val="110000"/>
              </a:lnSpc>
              <a:spcBef>
                <a:spcPts val="700"/>
              </a:spcBef>
              <a:buClr>
                <a:srgbClr val="2E384A"/>
              </a:buClr>
              <a:defRPr sz="1200">
                <a:solidFill>
                  <a:srgbClr val="FAFBFA"/>
                </a:solidFill>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97" name="Text Placeholder 10"/>
          <p:cNvSpPr>
            <a:spLocks noGrp="1"/>
          </p:cNvSpPr>
          <p:nvPr>
            <p:ph type="body" sz="quarter" idx="24" hasCustomPrompt="1"/>
          </p:nvPr>
        </p:nvSpPr>
        <p:spPr>
          <a:xfrm>
            <a:off x="4414763" y="3666230"/>
            <a:ext cx="3362473" cy="218588"/>
          </a:xfrm>
          <a:prstGeom prst="rect">
            <a:avLst/>
          </a:prstGeom>
        </p:spPr>
        <p:txBody>
          <a:bodyPr lIns="0" tIns="0" rIns="0" bIns="0"/>
          <a:lstStyle>
            <a:lvl1pPr marL="0" indent="0">
              <a:lnSpc>
                <a:spcPct val="110000"/>
              </a:lnSpc>
              <a:spcBef>
                <a:spcPts val="700"/>
              </a:spcBef>
              <a:buSzTx/>
              <a:buFontTx/>
              <a:buNone/>
              <a:defRPr sz="1400">
                <a:solidFill>
                  <a:srgbClr val="FAFBFA"/>
                </a:solidFill>
                <a:latin typeface="Arial"/>
                <a:ea typeface="Arial"/>
                <a:cs typeface="Arial"/>
                <a:sym typeface="Arial"/>
              </a:defRPr>
            </a:lvl1pPr>
          </a:lstStyle>
          <a:p>
            <a:r>
              <a:t>Edit Master text styles</a:t>
            </a:r>
          </a:p>
        </p:txBody>
      </p:sp>
      <p:sp>
        <p:nvSpPr>
          <p:cNvPr id="598" name="Text Placeholder 4"/>
          <p:cNvSpPr>
            <a:spLocks noGrp="1"/>
          </p:cNvSpPr>
          <p:nvPr>
            <p:ph type="body" sz="quarter" idx="25" hasCustomPrompt="1"/>
          </p:nvPr>
        </p:nvSpPr>
        <p:spPr>
          <a:xfrm>
            <a:off x="8470914" y="4007205"/>
            <a:ext cx="2869876" cy="1780278"/>
          </a:xfrm>
          <a:prstGeom prst="rect">
            <a:avLst/>
          </a:prstGeom>
        </p:spPr>
        <p:txBody>
          <a:bodyPr lIns="0" tIns="0" rIns="0" bIns="0"/>
          <a:lstStyle>
            <a:lvl1pPr marL="180000" indent="-180000">
              <a:lnSpc>
                <a:spcPct val="110000"/>
              </a:lnSpc>
              <a:spcBef>
                <a:spcPts val="700"/>
              </a:spcBef>
              <a:buClr>
                <a:srgbClr val="2E384A"/>
              </a:buClr>
              <a:defRPr sz="1200">
                <a:latin typeface="Arial"/>
                <a:ea typeface="Arial"/>
                <a:cs typeface="Arial"/>
                <a:sym typeface="Arial"/>
              </a:defRPr>
            </a:lvl1pPr>
          </a:lstStyle>
          <a:p>
            <a:r>
              <a:t>Sub bullet. Duis mi placerat sociis eros Tempus taciti taciti volutpat nascetur massa 
Sub bullet. Duis mi placerat sociis eros Tempus taciti taciti volutpat nascetur massa inceptos</a:t>
            </a:r>
          </a:p>
        </p:txBody>
      </p:sp>
      <p:sp>
        <p:nvSpPr>
          <p:cNvPr id="599" name="Text Placeholder 10"/>
          <p:cNvSpPr>
            <a:spLocks noGrp="1"/>
          </p:cNvSpPr>
          <p:nvPr>
            <p:ph type="body" sz="quarter" idx="26" hasCustomPrompt="1"/>
          </p:nvPr>
        </p:nvSpPr>
        <p:spPr>
          <a:xfrm>
            <a:off x="8470910" y="3666230"/>
            <a:ext cx="2869877" cy="218588"/>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Edit Master text styles</a:t>
            </a:r>
          </a:p>
        </p:txBody>
      </p:sp>
      <p:sp>
        <p:nvSpPr>
          <p:cNvPr id="600" name="Text Placeholder 10"/>
          <p:cNvSpPr>
            <a:spLocks noGrp="1"/>
          </p:cNvSpPr>
          <p:nvPr>
            <p:ph type="body" sz="quarter" idx="27" hasCustomPrompt="1"/>
          </p:nvPr>
        </p:nvSpPr>
        <p:spPr>
          <a:xfrm>
            <a:off x="587375" y="2420471"/>
            <a:ext cx="3421063" cy="923324"/>
          </a:xfrm>
          <a:prstGeom prst="rect">
            <a:avLst/>
          </a:prstGeom>
        </p:spPr>
        <p:txBody>
          <a:bodyPr lIns="0" tIns="0" rIns="0" bIns="0"/>
          <a:lstStyle>
            <a:lvl1pPr marL="0" indent="0" defTabSz="832104">
              <a:lnSpc>
                <a:spcPct val="100000"/>
              </a:lnSpc>
              <a:buSzTx/>
              <a:buFontTx/>
              <a:buNone/>
              <a:defRPr sz="6552">
                <a:solidFill>
                  <a:srgbClr val="FAFBFA"/>
                </a:solidFill>
                <a:latin typeface="Times New Roman"/>
                <a:ea typeface="Times New Roman"/>
                <a:cs typeface="Times New Roman"/>
                <a:sym typeface="Times New Roman"/>
              </a:defRPr>
            </a:lvl1pPr>
          </a:lstStyle>
          <a:p>
            <a:r>
              <a:t>00m</a:t>
            </a:r>
          </a:p>
        </p:txBody>
      </p:sp>
      <p:sp>
        <p:nvSpPr>
          <p:cNvPr id="601" name="Text Placeholder 10"/>
          <p:cNvSpPr>
            <a:spLocks noGrp="1"/>
          </p:cNvSpPr>
          <p:nvPr>
            <p:ph type="body" sz="quarter" idx="28" hasCustomPrompt="1"/>
          </p:nvPr>
        </p:nvSpPr>
        <p:spPr>
          <a:xfrm>
            <a:off x="4414761" y="2420471"/>
            <a:ext cx="3421064" cy="923324"/>
          </a:xfrm>
          <a:prstGeom prst="rect">
            <a:avLst/>
          </a:prstGeom>
        </p:spPr>
        <p:txBody>
          <a:bodyPr lIns="0" tIns="0" rIns="0" bIns="0"/>
          <a:lstStyle>
            <a:lvl1pPr marL="0" indent="0" defTabSz="832104">
              <a:lnSpc>
                <a:spcPct val="100000"/>
              </a:lnSpc>
              <a:buSzTx/>
              <a:buFontTx/>
              <a:buNone/>
              <a:defRPr sz="6552">
                <a:solidFill>
                  <a:srgbClr val="FAFBFA"/>
                </a:solidFill>
                <a:latin typeface="Times New Roman"/>
                <a:ea typeface="Times New Roman"/>
                <a:cs typeface="Times New Roman"/>
                <a:sym typeface="Times New Roman"/>
              </a:defRPr>
            </a:lvl1pPr>
          </a:lstStyle>
          <a:p>
            <a:r>
              <a:t>00m</a:t>
            </a:r>
          </a:p>
        </p:txBody>
      </p:sp>
      <p:sp>
        <p:nvSpPr>
          <p:cNvPr id="602" name="Text Placeholder 10"/>
          <p:cNvSpPr>
            <a:spLocks noGrp="1"/>
          </p:cNvSpPr>
          <p:nvPr>
            <p:ph type="body" sz="quarter" idx="29" hasCustomPrompt="1"/>
          </p:nvPr>
        </p:nvSpPr>
        <p:spPr>
          <a:xfrm>
            <a:off x="8471662" y="2420471"/>
            <a:ext cx="3421064" cy="923324"/>
          </a:xfrm>
          <a:prstGeom prst="rect">
            <a:avLst/>
          </a:prstGeom>
        </p:spPr>
        <p:txBody>
          <a:bodyPr lIns="0" tIns="0" rIns="0" bIns="0"/>
          <a:lstStyle>
            <a:lvl1pPr marL="0" indent="0" defTabSz="832104">
              <a:lnSpc>
                <a:spcPct val="100000"/>
              </a:lnSpc>
              <a:buSzTx/>
              <a:buFontTx/>
              <a:buNone/>
              <a:defRPr sz="6552">
                <a:latin typeface="Times New Roman"/>
                <a:ea typeface="Times New Roman"/>
                <a:cs typeface="Times New Roman"/>
                <a:sym typeface="Times New Roman"/>
              </a:defRPr>
            </a:lvl1pPr>
          </a:lstStyle>
          <a:p>
            <a:r>
              <a:t>00m</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5_Content_5Image">
    <p:bg>
      <p:bgPr>
        <a:solidFill>
          <a:srgbClr val="FAFBFA"/>
        </a:solidFill>
        <a:effectLst/>
      </p:bgPr>
    </p:bg>
    <p:spTree>
      <p:nvGrpSpPr>
        <p:cNvPr id="1" name=""/>
        <p:cNvGrpSpPr/>
        <p:nvPr/>
      </p:nvGrpSpPr>
      <p:grpSpPr>
        <a:xfrm>
          <a:off x="0" y="0"/>
          <a:ext cx="0" cy="0"/>
          <a:chOff x="0" y="0"/>
          <a:chExt cx="0" cy="0"/>
        </a:xfrm>
      </p:grpSpPr>
      <p:sp>
        <p:nvSpPr>
          <p:cNvPr id="609" name="Body Level One…"/>
          <p:cNvSpPr txBox="1">
            <a:spLocks noGrp="1"/>
          </p:cNvSpPr>
          <p:nvPr>
            <p:ph type="body" sz="quarter" idx="1" hasCustomPrompt="1"/>
          </p:nvPr>
        </p:nvSpPr>
        <p:spPr>
          <a:xfrm>
            <a:off x="618036" y="4905375"/>
            <a:ext cx="2052001"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vl2pPr marL="0" indent="0">
              <a:lnSpc>
                <a:spcPct val="110000"/>
              </a:lnSpc>
              <a:spcBef>
                <a:spcPts val="700"/>
              </a:spcBef>
              <a:buSzTx/>
              <a:buFontTx/>
              <a:buNone/>
              <a:defRPr sz="1400">
                <a:latin typeface="Arial"/>
                <a:ea typeface="Arial"/>
                <a:cs typeface="Arial"/>
                <a:sym typeface="Arial"/>
              </a:defRPr>
            </a:lvl2pPr>
            <a:lvl3pPr marL="0" indent="0">
              <a:lnSpc>
                <a:spcPct val="110000"/>
              </a:lnSpc>
              <a:spcBef>
                <a:spcPts val="700"/>
              </a:spcBef>
              <a:buSzTx/>
              <a:buFontTx/>
              <a:buNone/>
              <a:defRPr sz="1400">
                <a:latin typeface="Arial"/>
                <a:ea typeface="Arial"/>
                <a:cs typeface="Arial"/>
                <a:sym typeface="Arial"/>
              </a:defRPr>
            </a:lvl3pPr>
            <a:lvl4pPr marL="0" indent="0">
              <a:lnSpc>
                <a:spcPct val="110000"/>
              </a:lnSpc>
              <a:spcBef>
                <a:spcPts val="700"/>
              </a:spcBef>
              <a:buSzTx/>
              <a:buFontTx/>
              <a:buNone/>
              <a:defRPr sz="1400">
                <a:latin typeface="Arial"/>
                <a:ea typeface="Arial"/>
                <a:cs typeface="Arial"/>
                <a:sym typeface="Arial"/>
              </a:defRPr>
            </a:lvl4pPr>
            <a:lvl5pPr marL="0" indent="0">
              <a:lnSpc>
                <a:spcPct val="110000"/>
              </a:lnSpc>
              <a:spcBef>
                <a:spcPts val="700"/>
              </a:spcBef>
              <a:buSzTx/>
              <a:buFontTx/>
              <a:buNone/>
              <a:defRPr sz="1400">
                <a:latin typeface="Arial"/>
                <a:ea typeface="Arial"/>
                <a:cs typeface="Arial"/>
                <a:sym typeface="Arial"/>
              </a:defRPr>
            </a:lvl5pPr>
          </a:lstStyle>
          <a:p>
            <a:r>
              <a:t>Add image title</a:t>
            </a:r>
          </a:p>
          <a:p>
            <a:pPr lvl="1"/>
            <a:endParaRPr/>
          </a:p>
          <a:p>
            <a:pPr lvl="2"/>
            <a:endParaRPr/>
          </a:p>
          <a:p>
            <a:pPr lvl="3"/>
            <a:endParaRPr/>
          </a:p>
          <a:p>
            <a:pPr lvl="4"/>
            <a:endParaRPr/>
          </a:p>
        </p:txBody>
      </p:sp>
      <p:sp>
        <p:nvSpPr>
          <p:cNvPr id="610" name="Title Text"/>
          <p:cNvSpPr txBox="1">
            <a:spLocks noGrp="1"/>
          </p:cNvSpPr>
          <p:nvPr>
            <p:ph type="title"/>
          </p:nvPr>
        </p:nvSpPr>
        <p:spPr>
          <a:xfrm>
            <a:off x="587375" y="610928"/>
            <a:ext cx="5616575" cy="1125797"/>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611" name="Picture Placeholder 3"/>
          <p:cNvSpPr>
            <a:spLocks noGrp="1"/>
          </p:cNvSpPr>
          <p:nvPr>
            <p:ph type="pic" sz="quarter" idx="21"/>
          </p:nvPr>
        </p:nvSpPr>
        <p:spPr>
          <a:xfrm>
            <a:off x="618036" y="2024724"/>
            <a:ext cx="2052001" cy="2592652"/>
          </a:xfrm>
          <a:prstGeom prst="rect">
            <a:avLst/>
          </a:prstGeom>
        </p:spPr>
        <p:txBody>
          <a:bodyPr lIns="91439" rIns="91439">
            <a:noAutofit/>
          </a:bodyPr>
          <a:lstStyle/>
          <a:p>
            <a:endParaRPr/>
          </a:p>
        </p:txBody>
      </p:sp>
      <p:sp>
        <p:nvSpPr>
          <p:cNvPr id="612"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613" name="Body Level One…"/>
          <p:cNvSpPr txBox="1">
            <a:spLocks noGrp="1"/>
          </p:cNvSpPr>
          <p:nvPr>
            <p:ph type="body" sz="quarter" idx="22" hasCustomPrompt="1"/>
          </p:nvPr>
        </p:nvSpPr>
        <p:spPr>
          <a:xfrm>
            <a:off x="2852857" y="4905375"/>
            <a:ext cx="2052001"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Add image title</a:t>
            </a:r>
          </a:p>
        </p:txBody>
      </p:sp>
      <p:sp>
        <p:nvSpPr>
          <p:cNvPr id="614" name="Picture Placeholder 3"/>
          <p:cNvSpPr>
            <a:spLocks noGrp="1"/>
          </p:cNvSpPr>
          <p:nvPr>
            <p:ph type="pic" sz="quarter" idx="23"/>
          </p:nvPr>
        </p:nvSpPr>
        <p:spPr>
          <a:xfrm>
            <a:off x="2852857" y="2024724"/>
            <a:ext cx="2052001" cy="2592652"/>
          </a:xfrm>
          <a:prstGeom prst="rect">
            <a:avLst/>
          </a:prstGeom>
        </p:spPr>
        <p:txBody>
          <a:bodyPr lIns="91439" rIns="91439">
            <a:noAutofit/>
          </a:bodyPr>
          <a:lstStyle/>
          <a:p>
            <a:endParaRPr/>
          </a:p>
        </p:txBody>
      </p:sp>
      <p:sp>
        <p:nvSpPr>
          <p:cNvPr id="615" name="Body Level One…"/>
          <p:cNvSpPr txBox="1">
            <a:spLocks noGrp="1"/>
          </p:cNvSpPr>
          <p:nvPr>
            <p:ph type="body" sz="quarter" idx="24" hasCustomPrompt="1"/>
          </p:nvPr>
        </p:nvSpPr>
        <p:spPr>
          <a:xfrm>
            <a:off x="5069999" y="4905375"/>
            <a:ext cx="2052001"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Add image title</a:t>
            </a:r>
          </a:p>
        </p:txBody>
      </p:sp>
      <p:sp>
        <p:nvSpPr>
          <p:cNvPr id="616" name="Picture Placeholder 3"/>
          <p:cNvSpPr>
            <a:spLocks noGrp="1"/>
          </p:cNvSpPr>
          <p:nvPr>
            <p:ph type="pic" sz="quarter" idx="25"/>
          </p:nvPr>
        </p:nvSpPr>
        <p:spPr>
          <a:xfrm>
            <a:off x="5087677" y="2024724"/>
            <a:ext cx="2052000" cy="2592652"/>
          </a:xfrm>
          <a:prstGeom prst="rect">
            <a:avLst/>
          </a:prstGeom>
        </p:spPr>
        <p:txBody>
          <a:bodyPr lIns="91439" rIns="91439">
            <a:noAutofit/>
          </a:bodyPr>
          <a:lstStyle/>
          <a:p>
            <a:endParaRPr/>
          </a:p>
        </p:txBody>
      </p:sp>
      <p:sp>
        <p:nvSpPr>
          <p:cNvPr id="617" name="Body Level One…"/>
          <p:cNvSpPr txBox="1">
            <a:spLocks noGrp="1"/>
          </p:cNvSpPr>
          <p:nvPr>
            <p:ph type="body" sz="quarter" idx="26" hasCustomPrompt="1"/>
          </p:nvPr>
        </p:nvSpPr>
        <p:spPr>
          <a:xfrm>
            <a:off x="7322498" y="4905375"/>
            <a:ext cx="2052000"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Add image title</a:t>
            </a:r>
          </a:p>
        </p:txBody>
      </p:sp>
      <p:sp>
        <p:nvSpPr>
          <p:cNvPr id="618" name="Picture Placeholder 3"/>
          <p:cNvSpPr>
            <a:spLocks noGrp="1"/>
          </p:cNvSpPr>
          <p:nvPr>
            <p:ph type="pic" sz="quarter" idx="27"/>
          </p:nvPr>
        </p:nvSpPr>
        <p:spPr>
          <a:xfrm>
            <a:off x="7322498" y="2024724"/>
            <a:ext cx="2052000" cy="2592652"/>
          </a:xfrm>
          <a:prstGeom prst="rect">
            <a:avLst/>
          </a:prstGeom>
        </p:spPr>
        <p:txBody>
          <a:bodyPr lIns="91439" rIns="91439">
            <a:noAutofit/>
          </a:bodyPr>
          <a:lstStyle/>
          <a:p>
            <a:endParaRPr/>
          </a:p>
        </p:txBody>
      </p:sp>
      <p:sp>
        <p:nvSpPr>
          <p:cNvPr id="619" name="Body Level One…"/>
          <p:cNvSpPr txBox="1">
            <a:spLocks noGrp="1"/>
          </p:cNvSpPr>
          <p:nvPr>
            <p:ph type="body" sz="quarter" idx="28" hasCustomPrompt="1"/>
          </p:nvPr>
        </p:nvSpPr>
        <p:spPr>
          <a:xfrm>
            <a:off x="9557318" y="4905375"/>
            <a:ext cx="2052001"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Add image title</a:t>
            </a:r>
          </a:p>
        </p:txBody>
      </p:sp>
      <p:sp>
        <p:nvSpPr>
          <p:cNvPr id="620" name="Picture Placeholder 3"/>
          <p:cNvSpPr>
            <a:spLocks noGrp="1"/>
          </p:cNvSpPr>
          <p:nvPr>
            <p:ph type="pic" sz="quarter" idx="29"/>
          </p:nvPr>
        </p:nvSpPr>
        <p:spPr>
          <a:xfrm>
            <a:off x="9557318" y="2024724"/>
            <a:ext cx="2052001" cy="2592652"/>
          </a:xfrm>
          <a:prstGeom prst="rect">
            <a:avLst/>
          </a:prstGeom>
        </p:spPr>
        <p:txBody>
          <a:bodyPr lIns="91439" rIns="91439">
            <a:noAutofit/>
          </a:bodyPr>
          <a:lstStyle/>
          <a:p>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5_Content_3Image">
    <p:bg>
      <p:bgPr>
        <a:solidFill>
          <a:srgbClr val="FAFBFA"/>
        </a:solidFill>
        <a:effectLst/>
      </p:bgPr>
    </p:bg>
    <p:spTree>
      <p:nvGrpSpPr>
        <p:cNvPr id="1" name=""/>
        <p:cNvGrpSpPr/>
        <p:nvPr/>
      </p:nvGrpSpPr>
      <p:grpSpPr>
        <a:xfrm>
          <a:off x="0" y="0"/>
          <a:ext cx="0" cy="0"/>
          <a:chOff x="0" y="0"/>
          <a:chExt cx="0" cy="0"/>
        </a:xfrm>
      </p:grpSpPr>
      <p:sp>
        <p:nvSpPr>
          <p:cNvPr id="627" name="Body Level One…"/>
          <p:cNvSpPr txBox="1">
            <a:spLocks noGrp="1"/>
          </p:cNvSpPr>
          <p:nvPr>
            <p:ph type="body" sz="quarter" idx="1" hasCustomPrompt="1"/>
          </p:nvPr>
        </p:nvSpPr>
        <p:spPr>
          <a:xfrm>
            <a:off x="601023" y="4905375"/>
            <a:ext cx="3403435"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vl2pPr marL="0" indent="0">
              <a:lnSpc>
                <a:spcPct val="110000"/>
              </a:lnSpc>
              <a:spcBef>
                <a:spcPts val="700"/>
              </a:spcBef>
              <a:buSzTx/>
              <a:buFontTx/>
              <a:buNone/>
              <a:defRPr sz="1400">
                <a:latin typeface="Arial"/>
                <a:ea typeface="Arial"/>
                <a:cs typeface="Arial"/>
                <a:sym typeface="Arial"/>
              </a:defRPr>
            </a:lvl2pPr>
            <a:lvl3pPr marL="0" indent="0">
              <a:lnSpc>
                <a:spcPct val="110000"/>
              </a:lnSpc>
              <a:spcBef>
                <a:spcPts val="700"/>
              </a:spcBef>
              <a:buSzTx/>
              <a:buFontTx/>
              <a:buNone/>
              <a:defRPr sz="1400">
                <a:latin typeface="Arial"/>
                <a:ea typeface="Arial"/>
                <a:cs typeface="Arial"/>
                <a:sym typeface="Arial"/>
              </a:defRPr>
            </a:lvl3pPr>
            <a:lvl4pPr marL="0" indent="0">
              <a:lnSpc>
                <a:spcPct val="110000"/>
              </a:lnSpc>
              <a:spcBef>
                <a:spcPts val="700"/>
              </a:spcBef>
              <a:buSzTx/>
              <a:buFontTx/>
              <a:buNone/>
              <a:defRPr sz="1400">
                <a:latin typeface="Arial"/>
                <a:ea typeface="Arial"/>
                <a:cs typeface="Arial"/>
                <a:sym typeface="Arial"/>
              </a:defRPr>
            </a:lvl4pPr>
            <a:lvl5pPr marL="0" indent="0">
              <a:lnSpc>
                <a:spcPct val="110000"/>
              </a:lnSpc>
              <a:spcBef>
                <a:spcPts val="700"/>
              </a:spcBef>
              <a:buSzTx/>
              <a:buFontTx/>
              <a:buNone/>
              <a:defRPr sz="1400">
                <a:latin typeface="Arial"/>
                <a:ea typeface="Arial"/>
                <a:cs typeface="Arial"/>
                <a:sym typeface="Arial"/>
              </a:defRPr>
            </a:lvl5pPr>
          </a:lstStyle>
          <a:p>
            <a:r>
              <a:t>Add image title</a:t>
            </a:r>
          </a:p>
          <a:p>
            <a:pPr lvl="1"/>
            <a:endParaRPr/>
          </a:p>
          <a:p>
            <a:pPr lvl="2"/>
            <a:endParaRPr/>
          </a:p>
          <a:p>
            <a:pPr lvl="3"/>
            <a:endParaRPr/>
          </a:p>
          <a:p>
            <a:pPr lvl="4"/>
            <a:endParaRPr/>
          </a:p>
        </p:txBody>
      </p:sp>
      <p:sp>
        <p:nvSpPr>
          <p:cNvPr id="628" name="Title Text"/>
          <p:cNvSpPr txBox="1">
            <a:spLocks noGrp="1"/>
          </p:cNvSpPr>
          <p:nvPr>
            <p:ph type="title"/>
          </p:nvPr>
        </p:nvSpPr>
        <p:spPr>
          <a:xfrm>
            <a:off x="587375" y="610928"/>
            <a:ext cx="5616575" cy="1125797"/>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629" name="Picture Placeholder 3"/>
          <p:cNvSpPr>
            <a:spLocks noGrp="1"/>
          </p:cNvSpPr>
          <p:nvPr>
            <p:ph type="pic" sz="quarter" idx="21"/>
          </p:nvPr>
        </p:nvSpPr>
        <p:spPr>
          <a:xfrm>
            <a:off x="601023" y="2024724"/>
            <a:ext cx="3403435" cy="2592652"/>
          </a:xfrm>
          <a:prstGeom prst="rect">
            <a:avLst/>
          </a:prstGeom>
        </p:spPr>
        <p:txBody>
          <a:bodyPr lIns="91439" rIns="91439">
            <a:noAutofit/>
          </a:bodyPr>
          <a:lstStyle/>
          <a:p>
            <a:endParaRPr/>
          </a:p>
        </p:txBody>
      </p:sp>
      <p:sp>
        <p:nvSpPr>
          <p:cNvPr id="630" name="Picture Placeholder 3"/>
          <p:cNvSpPr>
            <a:spLocks noGrp="1"/>
          </p:cNvSpPr>
          <p:nvPr>
            <p:ph type="pic" sz="quarter" idx="22"/>
          </p:nvPr>
        </p:nvSpPr>
        <p:spPr>
          <a:xfrm>
            <a:off x="4394282" y="2024724"/>
            <a:ext cx="3403436" cy="2592652"/>
          </a:xfrm>
          <a:prstGeom prst="rect">
            <a:avLst/>
          </a:prstGeom>
        </p:spPr>
        <p:txBody>
          <a:bodyPr lIns="91439" rIns="91439">
            <a:noAutofit/>
          </a:bodyPr>
          <a:lstStyle/>
          <a:p>
            <a:endParaRPr/>
          </a:p>
        </p:txBody>
      </p:sp>
      <p:sp>
        <p:nvSpPr>
          <p:cNvPr id="631" name="Picture Placeholder 3"/>
          <p:cNvSpPr>
            <a:spLocks noGrp="1"/>
          </p:cNvSpPr>
          <p:nvPr>
            <p:ph type="pic" sz="quarter" idx="23"/>
          </p:nvPr>
        </p:nvSpPr>
        <p:spPr>
          <a:xfrm>
            <a:off x="8187542" y="2024724"/>
            <a:ext cx="3403435" cy="2592652"/>
          </a:xfrm>
          <a:prstGeom prst="rect">
            <a:avLst/>
          </a:prstGeom>
        </p:spPr>
        <p:txBody>
          <a:bodyPr lIns="91439" rIns="91439">
            <a:noAutofit/>
          </a:bodyPr>
          <a:lstStyle/>
          <a:p>
            <a:endParaRPr/>
          </a:p>
        </p:txBody>
      </p:sp>
      <p:sp>
        <p:nvSpPr>
          <p:cNvPr id="632" name="Body Level One…"/>
          <p:cNvSpPr txBox="1">
            <a:spLocks noGrp="1"/>
          </p:cNvSpPr>
          <p:nvPr>
            <p:ph type="body" sz="quarter" idx="24" hasCustomPrompt="1"/>
          </p:nvPr>
        </p:nvSpPr>
        <p:spPr>
          <a:xfrm>
            <a:off x="4357770" y="4905375"/>
            <a:ext cx="3403435"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Add image title</a:t>
            </a:r>
          </a:p>
        </p:txBody>
      </p:sp>
      <p:sp>
        <p:nvSpPr>
          <p:cNvPr id="633" name="Body Level One…"/>
          <p:cNvSpPr txBox="1">
            <a:spLocks noGrp="1"/>
          </p:cNvSpPr>
          <p:nvPr>
            <p:ph type="body" sz="quarter" idx="25" hasCustomPrompt="1"/>
          </p:nvPr>
        </p:nvSpPr>
        <p:spPr>
          <a:xfrm>
            <a:off x="8210811" y="4905375"/>
            <a:ext cx="3403435" cy="489184"/>
          </a:xfrm>
          <a:prstGeom prst="rect">
            <a:avLst/>
          </a:prstGeom>
        </p:spPr>
        <p:txBody>
          <a:bodyPr lIns="0" tIns="0" rIns="0" bIns="0"/>
          <a:lstStyle>
            <a:lvl1pPr marL="0" indent="0">
              <a:lnSpc>
                <a:spcPct val="110000"/>
              </a:lnSpc>
              <a:spcBef>
                <a:spcPts val="700"/>
              </a:spcBef>
              <a:buSzTx/>
              <a:buFontTx/>
              <a:buNone/>
              <a:defRPr sz="1400">
                <a:latin typeface="Arial"/>
                <a:ea typeface="Arial"/>
                <a:cs typeface="Arial"/>
                <a:sym typeface="Arial"/>
              </a:defRPr>
            </a:lvl1pPr>
          </a:lstStyle>
          <a:p>
            <a:r>
              <a:t>Add image title</a:t>
            </a:r>
          </a:p>
        </p:txBody>
      </p:sp>
      <p:sp>
        <p:nvSpPr>
          <p:cNvPr id="634"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6_Content_2Col">
    <p:bg>
      <p:bgPr>
        <a:solidFill>
          <a:srgbClr val="FAFBFA"/>
        </a:solidFill>
        <a:effectLst/>
      </p:bgPr>
    </p:bg>
    <p:spTree>
      <p:nvGrpSpPr>
        <p:cNvPr id="1" name=""/>
        <p:cNvGrpSpPr/>
        <p:nvPr/>
      </p:nvGrpSpPr>
      <p:grpSpPr>
        <a:xfrm>
          <a:off x="0" y="0"/>
          <a:ext cx="0" cy="0"/>
          <a:chOff x="0" y="0"/>
          <a:chExt cx="0" cy="0"/>
        </a:xfrm>
      </p:grpSpPr>
      <p:sp>
        <p:nvSpPr>
          <p:cNvPr id="641" name="Title Text"/>
          <p:cNvSpPr txBox="1">
            <a:spLocks noGrp="1"/>
          </p:cNvSpPr>
          <p:nvPr>
            <p:ph type="title"/>
          </p:nvPr>
        </p:nvSpPr>
        <p:spPr>
          <a:xfrm>
            <a:off x="587375" y="610928"/>
            <a:ext cx="8353425" cy="613890"/>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642" name="Body Level One…"/>
          <p:cNvSpPr txBox="1">
            <a:spLocks noGrp="1"/>
          </p:cNvSpPr>
          <p:nvPr>
            <p:ph type="body" sz="quarter" idx="1" hasCustomPrompt="1"/>
          </p:nvPr>
        </p:nvSpPr>
        <p:spPr>
          <a:xfrm>
            <a:off x="596588" y="1224817"/>
            <a:ext cx="8344213"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vl2pPr marL="776950" indent="-319750" defTabSz="603504">
              <a:buSzTx/>
              <a:buFontTx/>
              <a:buNone/>
              <a:defRPr sz="2000">
                <a:latin typeface="Arial"/>
                <a:ea typeface="Arial"/>
                <a:cs typeface="Arial"/>
                <a:sym typeface="Arial"/>
              </a:defRPr>
            </a:lvl2pPr>
            <a:lvl3pPr marL="776950" indent="137449" defTabSz="603504">
              <a:buSzTx/>
              <a:buFontTx/>
              <a:buNone/>
              <a:defRPr sz="2000">
                <a:latin typeface="Arial"/>
                <a:ea typeface="Arial"/>
                <a:cs typeface="Arial"/>
                <a:sym typeface="Arial"/>
              </a:defRPr>
            </a:lvl3pPr>
            <a:lvl4pPr marL="776950" indent="594649" defTabSz="603504">
              <a:buSzTx/>
              <a:buFontTx/>
              <a:buNone/>
              <a:defRPr sz="2000">
                <a:latin typeface="Arial"/>
                <a:ea typeface="Arial"/>
                <a:cs typeface="Arial"/>
                <a:sym typeface="Arial"/>
              </a:defRPr>
            </a:lvl4pPr>
            <a:lvl5pPr marL="776950" indent="1051849" defTabSz="603504">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643" name="Text Placeholder 5"/>
          <p:cNvSpPr>
            <a:spLocks noGrp="1"/>
          </p:cNvSpPr>
          <p:nvPr>
            <p:ph type="body" sz="half" idx="21" hasCustomPrompt="1"/>
          </p:nvPr>
        </p:nvSpPr>
        <p:spPr>
          <a:xfrm>
            <a:off x="587376" y="2328426"/>
            <a:ext cx="5329238" cy="3945375"/>
          </a:xfrm>
          <a:prstGeom prst="rect">
            <a:avLst/>
          </a:prstGeom>
        </p:spPr>
        <p:txBody>
          <a:bodyPr lIns="0" tIns="0" rIns="0" bIns="0"/>
          <a:lstStyle>
            <a:lvl1pPr marL="776950" indent="-935349" defTabSz="603504">
              <a:buSzTx/>
              <a:buFontTx/>
              <a:buNone/>
              <a:defRPr sz="1600">
                <a:latin typeface="Arial"/>
                <a:ea typeface="Arial"/>
                <a:cs typeface="Arial"/>
                <a:sym typeface="Arial"/>
              </a:defRPr>
            </a:lvl1pPr>
          </a:lstStyle>
          <a:p>
            <a:r>
              <a:t>Click to edit subtitle</a:t>
            </a:r>
          </a:p>
        </p:txBody>
      </p:sp>
      <p:sp>
        <p:nvSpPr>
          <p:cNvPr id="644" name="Text Placeholder 5"/>
          <p:cNvSpPr>
            <a:spLocks noGrp="1"/>
          </p:cNvSpPr>
          <p:nvPr>
            <p:ph type="body" sz="half" idx="22" hasCustomPrompt="1"/>
          </p:nvPr>
        </p:nvSpPr>
        <p:spPr>
          <a:xfrm>
            <a:off x="6216839" y="2328426"/>
            <a:ext cx="5387786" cy="3945375"/>
          </a:xfrm>
          <a:prstGeom prst="rect">
            <a:avLst/>
          </a:prstGeom>
        </p:spPr>
        <p:txBody>
          <a:bodyPr lIns="0" tIns="0" rIns="0" bIns="0"/>
          <a:lstStyle>
            <a:lvl1pPr marL="776950" indent="-935349" defTabSz="603504">
              <a:buSzTx/>
              <a:buFontTx/>
              <a:buNone/>
              <a:defRPr sz="1600">
                <a:latin typeface="Arial"/>
                <a:ea typeface="Arial"/>
                <a:cs typeface="Arial"/>
                <a:sym typeface="Arial"/>
              </a:defRPr>
            </a:lvl1pPr>
          </a:lstStyle>
          <a:p>
            <a:r>
              <a:t>Click to edit subtitle</a:t>
            </a:r>
          </a:p>
        </p:txBody>
      </p:sp>
      <p:sp>
        <p:nvSpPr>
          <p:cNvPr id="645"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7_Content_H1_Navy">
    <p:bg>
      <p:bgPr>
        <a:solidFill>
          <a:srgbClr val="2E384A"/>
        </a:solidFill>
        <a:effectLst/>
      </p:bgPr>
    </p:bg>
    <p:spTree>
      <p:nvGrpSpPr>
        <p:cNvPr id="1" name=""/>
        <p:cNvGrpSpPr/>
        <p:nvPr/>
      </p:nvGrpSpPr>
      <p:grpSpPr>
        <a:xfrm>
          <a:off x="0" y="0"/>
          <a:ext cx="0" cy="0"/>
          <a:chOff x="0" y="0"/>
          <a:chExt cx="0" cy="0"/>
        </a:xfrm>
      </p:grpSpPr>
      <p:sp>
        <p:nvSpPr>
          <p:cNvPr id="652" name="Title Text"/>
          <p:cNvSpPr txBox="1">
            <a:spLocks noGrp="1"/>
          </p:cNvSpPr>
          <p:nvPr>
            <p:ph type="title"/>
          </p:nvPr>
        </p:nvSpPr>
        <p:spPr>
          <a:xfrm>
            <a:off x="587375" y="590832"/>
            <a:ext cx="5616575" cy="489721"/>
          </a:xfrm>
          <a:prstGeom prst="rect">
            <a:avLst/>
          </a:prstGeom>
        </p:spPr>
        <p:txBody>
          <a:bodyPr lIns="0" tIns="0" rIns="0" bIns="0" anchor="t"/>
          <a:lstStyle>
            <a:lvl1pPr>
              <a:defRPr sz="3600">
                <a:solidFill>
                  <a:srgbClr val="FAFBFA"/>
                </a:solidFill>
                <a:latin typeface="Times New Roman"/>
                <a:ea typeface="Times New Roman"/>
                <a:cs typeface="Times New Roman"/>
                <a:sym typeface="Times New Roman"/>
              </a:defRPr>
            </a:lvl1pPr>
          </a:lstStyle>
          <a:p>
            <a:r>
              <a:t>Title Text</a:t>
            </a:r>
          </a:p>
        </p:txBody>
      </p:sp>
      <p:sp>
        <p:nvSpPr>
          <p:cNvPr id="653"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7_Content_H1_White">
    <p:bg>
      <p:bgPr>
        <a:solidFill>
          <a:srgbClr val="FAFBFA"/>
        </a:solidFill>
        <a:effectLst/>
      </p:bgPr>
    </p:bg>
    <p:spTree>
      <p:nvGrpSpPr>
        <p:cNvPr id="1" name=""/>
        <p:cNvGrpSpPr/>
        <p:nvPr/>
      </p:nvGrpSpPr>
      <p:grpSpPr>
        <a:xfrm>
          <a:off x="0" y="0"/>
          <a:ext cx="0" cy="0"/>
          <a:chOff x="0" y="0"/>
          <a:chExt cx="0" cy="0"/>
        </a:xfrm>
      </p:grpSpPr>
      <p:sp>
        <p:nvSpPr>
          <p:cNvPr id="660"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661" name="Title Text"/>
          <p:cNvSpPr txBox="1">
            <a:spLocks noGrp="1"/>
          </p:cNvSpPr>
          <p:nvPr>
            <p:ph type="title"/>
          </p:nvPr>
        </p:nvSpPr>
        <p:spPr>
          <a:xfrm>
            <a:off x="740891" y="597403"/>
            <a:ext cx="8029576" cy="871311"/>
          </a:xfrm>
          <a:prstGeom prst="rect">
            <a:avLst/>
          </a:prstGeom>
        </p:spPr>
        <p:txBody>
          <a:bodyPr lIns="0" tIns="0" rIns="0" bIns="0" anchor="t"/>
          <a:lstStyle>
            <a:lvl1pPr>
              <a:defRPr sz="4800">
                <a:solidFill>
                  <a:srgbClr val="161C16"/>
                </a:solidFill>
                <a:latin typeface="Times New Roman"/>
                <a:ea typeface="Times New Roman"/>
                <a:cs typeface="Times New Roman"/>
                <a:sym typeface="Times New Roman"/>
              </a:defRPr>
            </a:lvl1pPr>
          </a:lstStyle>
          <a:p>
            <a:r>
              <a:t>Title Text</a:t>
            </a: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8_Content_HorizontalDivide">
    <p:bg>
      <p:bgPr>
        <a:solidFill>
          <a:srgbClr val="2E384A"/>
        </a:solidFill>
        <a:effectLst/>
      </p:bgPr>
    </p:bg>
    <p:spTree>
      <p:nvGrpSpPr>
        <p:cNvPr id="1" name=""/>
        <p:cNvGrpSpPr/>
        <p:nvPr/>
      </p:nvGrpSpPr>
      <p:grpSpPr>
        <a:xfrm>
          <a:off x="0" y="0"/>
          <a:ext cx="0" cy="0"/>
          <a:chOff x="0" y="0"/>
          <a:chExt cx="0" cy="0"/>
        </a:xfrm>
      </p:grpSpPr>
      <p:sp>
        <p:nvSpPr>
          <p:cNvPr id="668" name="Rectangle 5"/>
          <p:cNvSpPr/>
          <p:nvPr/>
        </p:nvSpPr>
        <p:spPr>
          <a:xfrm>
            <a:off x="-2" y="-2"/>
            <a:ext cx="12192003" cy="2611124"/>
          </a:xfrm>
          <a:prstGeom prst="rect">
            <a:avLst/>
          </a:prstGeom>
          <a:solidFill>
            <a:srgbClr val="DBDAD3"/>
          </a:solidFill>
          <a:ln w="12700">
            <a:miter lim="400000"/>
          </a:ln>
        </p:spPr>
        <p:txBody>
          <a:bodyPr lIns="45719" rIns="45719" anchor="ctr"/>
          <a:lstStyle/>
          <a:p>
            <a:pPr algn="ctr">
              <a:defRPr>
                <a:solidFill>
                  <a:srgbClr val="8C588E"/>
                </a:solidFill>
                <a:latin typeface="Arial"/>
                <a:ea typeface="Arial"/>
                <a:cs typeface="Arial"/>
                <a:sym typeface="Arial"/>
              </a:defRPr>
            </a:pPr>
            <a:endParaRPr/>
          </a:p>
        </p:txBody>
      </p:sp>
      <p:sp>
        <p:nvSpPr>
          <p:cNvPr id="669"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670" name="Title Text"/>
          <p:cNvSpPr txBox="1">
            <a:spLocks noGrp="1"/>
          </p:cNvSpPr>
          <p:nvPr>
            <p:ph type="title"/>
          </p:nvPr>
        </p:nvSpPr>
        <p:spPr>
          <a:xfrm>
            <a:off x="740891" y="597403"/>
            <a:ext cx="8029576" cy="871311"/>
          </a:xfrm>
          <a:prstGeom prst="rect">
            <a:avLst/>
          </a:prstGeom>
        </p:spPr>
        <p:txBody>
          <a:bodyPr lIns="0" tIns="0" rIns="0" bIns="0" anchor="t"/>
          <a:lstStyle>
            <a:lvl1pPr>
              <a:defRPr sz="4800">
                <a:latin typeface="Times New Roman"/>
                <a:ea typeface="Times New Roman"/>
                <a:cs typeface="Times New Roman"/>
                <a:sym typeface="Times New Roman"/>
              </a:defRPr>
            </a:lvl1pPr>
          </a:lstStyle>
          <a:p>
            <a:r>
              <a:t>Title Text</a:t>
            </a:r>
          </a:p>
        </p:txBody>
      </p:sp>
      <p:sp>
        <p:nvSpPr>
          <p:cNvPr id="671" name="Body Level One…"/>
          <p:cNvSpPr txBox="1">
            <a:spLocks noGrp="1"/>
          </p:cNvSpPr>
          <p:nvPr>
            <p:ph type="body" sz="quarter" idx="1" hasCustomPrompt="1"/>
          </p:nvPr>
        </p:nvSpPr>
        <p:spPr>
          <a:xfrm>
            <a:off x="740891" y="1740758"/>
            <a:ext cx="8029576" cy="332400"/>
          </a:xfrm>
          <a:prstGeom prst="rect">
            <a:avLst/>
          </a:prstGeom>
        </p:spPr>
        <p:txBody>
          <a:bodyPr lIns="0" tIns="0" rIns="0" bIns="0"/>
          <a:lstStyle>
            <a:lvl1pPr marL="0" indent="0">
              <a:buSzTx/>
              <a:buFontTx/>
              <a:buNone/>
              <a:defRPr sz="2000">
                <a:latin typeface="Arial"/>
                <a:ea typeface="Arial"/>
                <a:cs typeface="Arial"/>
                <a:sym typeface="Arial"/>
              </a:defRPr>
            </a:lvl1pPr>
            <a:lvl2pPr marL="0" indent="457200">
              <a:buSzTx/>
              <a:buFontTx/>
              <a:buNone/>
              <a:defRPr sz="2000">
                <a:latin typeface="Arial"/>
                <a:ea typeface="Arial"/>
                <a:cs typeface="Arial"/>
                <a:sym typeface="Arial"/>
              </a:defRPr>
            </a:lvl2pPr>
            <a:lvl3pPr marL="0" indent="914400">
              <a:buSzTx/>
              <a:buFontTx/>
              <a:buNone/>
              <a:defRPr sz="2000">
                <a:latin typeface="Arial"/>
                <a:ea typeface="Arial"/>
                <a:cs typeface="Arial"/>
                <a:sym typeface="Arial"/>
              </a:defRPr>
            </a:lvl3pPr>
            <a:lvl4pPr marL="0" indent="1371600">
              <a:buSzTx/>
              <a:buFontTx/>
              <a:buNone/>
              <a:defRPr sz="2000">
                <a:latin typeface="Arial"/>
                <a:ea typeface="Arial"/>
                <a:cs typeface="Arial"/>
                <a:sym typeface="Arial"/>
              </a:defRPr>
            </a:lvl4pPr>
            <a:lvl5pPr marL="0" indent="1828800">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9_Content_VerticalDivide_Navy">
    <p:bg>
      <p:bgPr>
        <a:solidFill>
          <a:srgbClr val="FAFBFA"/>
        </a:solidFill>
        <a:effectLst/>
      </p:bgPr>
    </p:bg>
    <p:spTree>
      <p:nvGrpSpPr>
        <p:cNvPr id="1" name=""/>
        <p:cNvGrpSpPr/>
        <p:nvPr/>
      </p:nvGrpSpPr>
      <p:grpSpPr>
        <a:xfrm>
          <a:off x="0" y="0"/>
          <a:ext cx="0" cy="0"/>
          <a:chOff x="0" y="0"/>
          <a:chExt cx="0" cy="0"/>
        </a:xfrm>
      </p:grpSpPr>
      <p:sp>
        <p:nvSpPr>
          <p:cNvPr id="678" name="Rectangle 5"/>
          <p:cNvSpPr/>
          <p:nvPr/>
        </p:nvSpPr>
        <p:spPr>
          <a:xfrm>
            <a:off x="7673699" y="-3"/>
            <a:ext cx="4518302" cy="6858001"/>
          </a:xfrm>
          <a:prstGeom prst="rect">
            <a:avLst/>
          </a:prstGeom>
          <a:solidFill>
            <a:srgbClr val="2E384A"/>
          </a:solidFill>
          <a:ln w="12700">
            <a:miter lim="400000"/>
          </a:ln>
        </p:spPr>
        <p:txBody>
          <a:bodyPr lIns="45719" rIns="45719" anchor="ctr"/>
          <a:lstStyle/>
          <a:p>
            <a:pPr algn="ctr">
              <a:defRPr>
                <a:solidFill>
                  <a:srgbClr val="8C588E"/>
                </a:solidFill>
                <a:latin typeface="Arial"/>
                <a:ea typeface="Arial"/>
                <a:cs typeface="Arial"/>
                <a:sym typeface="Arial"/>
              </a:defRPr>
            </a:pPr>
            <a:endParaRPr/>
          </a:p>
        </p:txBody>
      </p:sp>
      <p:sp>
        <p:nvSpPr>
          <p:cNvPr id="679"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680" name="Title Text"/>
          <p:cNvSpPr txBox="1">
            <a:spLocks noGrp="1"/>
          </p:cNvSpPr>
          <p:nvPr>
            <p:ph type="title"/>
          </p:nvPr>
        </p:nvSpPr>
        <p:spPr>
          <a:xfrm>
            <a:off x="587375" y="580321"/>
            <a:ext cx="5607283" cy="1092236"/>
          </a:xfrm>
          <a:prstGeom prst="rect">
            <a:avLst/>
          </a:prstGeom>
        </p:spPr>
        <p:txBody>
          <a:bodyPr lIns="0" tIns="0" rIns="0" bIns="0" anchor="t"/>
          <a:lstStyle>
            <a:lvl1pPr>
              <a:defRPr sz="4000">
                <a:latin typeface="Times New Roman"/>
                <a:ea typeface="Times New Roman"/>
                <a:cs typeface="Times New Roman"/>
                <a:sym typeface="Times New Roman"/>
              </a:defRPr>
            </a:lvl1pPr>
          </a:lstStyle>
          <a:p>
            <a:r>
              <a:t>Title Text</a:t>
            </a:r>
          </a:p>
        </p:txBody>
      </p:sp>
      <p:sp>
        <p:nvSpPr>
          <p:cNvPr id="681" name="Body Level One…"/>
          <p:cNvSpPr txBox="1">
            <a:spLocks noGrp="1"/>
          </p:cNvSpPr>
          <p:nvPr>
            <p:ph type="body" sz="half" idx="1" hasCustomPrompt="1"/>
          </p:nvPr>
        </p:nvSpPr>
        <p:spPr>
          <a:xfrm>
            <a:off x="596667" y="2685648"/>
            <a:ext cx="5607284" cy="3588152"/>
          </a:xfrm>
          <a:prstGeom prst="rect">
            <a:avLst/>
          </a:prstGeom>
        </p:spPr>
        <p:txBody>
          <a:bodyPr lIns="0" tIns="0" rIns="0" bIns="0"/>
          <a:lstStyle>
            <a:lvl1pPr marL="0" indent="0">
              <a:lnSpc>
                <a:spcPct val="130000"/>
              </a:lnSpc>
              <a:spcBef>
                <a:spcPts val="600"/>
              </a:spcBef>
              <a:buSzTx/>
              <a:buFontTx/>
              <a:buNone/>
              <a:defRPr sz="1600">
                <a:latin typeface="Arial"/>
                <a:ea typeface="Arial"/>
                <a:cs typeface="Arial"/>
                <a:sym typeface="Arial"/>
              </a:defRPr>
            </a:lvl1pPr>
            <a:lvl2pPr marL="0" indent="0">
              <a:lnSpc>
                <a:spcPct val="130000"/>
              </a:lnSpc>
              <a:spcBef>
                <a:spcPts val="600"/>
              </a:spcBef>
              <a:buSzTx/>
              <a:buFontTx/>
              <a:buNone/>
              <a:defRPr sz="1600">
                <a:latin typeface="Arial"/>
                <a:ea typeface="Arial"/>
                <a:cs typeface="Arial"/>
                <a:sym typeface="Arial"/>
              </a:defRPr>
            </a:lvl2pPr>
            <a:lvl3pPr marL="78750" indent="-78750">
              <a:lnSpc>
                <a:spcPct val="130000"/>
              </a:lnSpc>
              <a:spcBef>
                <a:spcPts val="600"/>
              </a:spcBef>
              <a:buFontTx/>
              <a:buChar char="–"/>
              <a:defRPr sz="1600">
                <a:latin typeface="Arial"/>
                <a:ea typeface="Arial"/>
                <a:cs typeface="Arial"/>
                <a:sym typeface="Arial"/>
              </a:defRPr>
            </a:lvl3pPr>
            <a:lvl4pPr marL="0" indent="0">
              <a:lnSpc>
                <a:spcPct val="130000"/>
              </a:lnSpc>
              <a:spcBef>
                <a:spcPts val="600"/>
              </a:spcBef>
              <a:buSzTx/>
              <a:buFontTx/>
              <a:buNone/>
              <a:defRPr sz="1600">
                <a:latin typeface="Arial"/>
                <a:ea typeface="Arial"/>
                <a:cs typeface="Arial"/>
                <a:sym typeface="Arial"/>
              </a:defRPr>
            </a:lvl4pPr>
            <a:lvl5pPr marL="0" indent="0">
              <a:lnSpc>
                <a:spcPct val="130000"/>
              </a:lnSpc>
              <a:spcBef>
                <a:spcPts val="600"/>
              </a:spcBef>
              <a:buSzTx/>
              <a:buFontTx/>
              <a:buNone/>
              <a:defRPr sz="1600">
                <a:latin typeface="Arial"/>
                <a:ea typeface="Arial"/>
                <a:cs typeface="Arial"/>
                <a:sym typeface="Arial"/>
              </a:defRPr>
            </a:lvl5pPr>
          </a:lstStyle>
          <a:p>
            <a:r>
              <a:t>Body copy. Duis mi placerat sociis eros Tempus taciti taciti volutpat nascetur massa inceptos cras ante.</a:t>
            </a:r>
          </a:p>
          <a:p>
            <a:pPr lvl="1"/>
            <a:endParaRPr/>
          </a:p>
          <a:p>
            <a:pPr lvl="2"/>
            <a:endParaRPr/>
          </a:p>
          <a:p>
            <a:pPr lvl="3"/>
            <a:endParaRPr/>
          </a:p>
          <a:p>
            <a:pPr lvl="4"/>
            <a:endParaRPr/>
          </a:p>
        </p:txBody>
      </p:sp>
      <p:sp>
        <p:nvSpPr>
          <p:cNvPr id="682" name="Text Placeholder 5"/>
          <p:cNvSpPr>
            <a:spLocks noGrp="1"/>
          </p:cNvSpPr>
          <p:nvPr>
            <p:ph type="body" sz="quarter" idx="21" hasCustomPrompt="1"/>
          </p:nvPr>
        </p:nvSpPr>
        <p:spPr>
          <a:xfrm>
            <a:off x="587375" y="1934242"/>
            <a:ext cx="5616575"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stStyle>
          <a:p>
            <a:r>
              <a:t>Click to edit subtitle</a:t>
            </a: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9_Content_VerticalDivide_Stone">
    <p:bg>
      <p:bgPr>
        <a:solidFill>
          <a:srgbClr val="FAFBFA"/>
        </a:solidFill>
        <a:effectLst/>
      </p:bgPr>
    </p:bg>
    <p:spTree>
      <p:nvGrpSpPr>
        <p:cNvPr id="1" name=""/>
        <p:cNvGrpSpPr/>
        <p:nvPr/>
      </p:nvGrpSpPr>
      <p:grpSpPr>
        <a:xfrm>
          <a:off x="0" y="0"/>
          <a:ext cx="0" cy="0"/>
          <a:chOff x="0" y="0"/>
          <a:chExt cx="0" cy="0"/>
        </a:xfrm>
      </p:grpSpPr>
      <p:sp>
        <p:nvSpPr>
          <p:cNvPr id="689" name="Rectangle 5"/>
          <p:cNvSpPr/>
          <p:nvPr/>
        </p:nvSpPr>
        <p:spPr>
          <a:xfrm>
            <a:off x="7673699" y="-3"/>
            <a:ext cx="4518302" cy="6858001"/>
          </a:xfrm>
          <a:prstGeom prst="rect">
            <a:avLst/>
          </a:prstGeom>
          <a:solidFill>
            <a:srgbClr val="DBDAD3"/>
          </a:solidFill>
          <a:ln w="12700">
            <a:miter lim="400000"/>
          </a:ln>
        </p:spPr>
        <p:txBody>
          <a:bodyPr lIns="45719" rIns="45719" anchor="ctr"/>
          <a:lstStyle/>
          <a:p>
            <a:pPr algn="ctr">
              <a:defRPr>
                <a:solidFill>
                  <a:srgbClr val="8C588E"/>
                </a:solidFill>
                <a:latin typeface="Arial"/>
                <a:ea typeface="Arial"/>
                <a:cs typeface="Arial"/>
                <a:sym typeface="Arial"/>
              </a:defRPr>
            </a:pPr>
            <a:endParaRPr/>
          </a:p>
        </p:txBody>
      </p:sp>
      <p:sp>
        <p:nvSpPr>
          <p:cNvPr id="690"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691" name="Title Text"/>
          <p:cNvSpPr txBox="1">
            <a:spLocks noGrp="1"/>
          </p:cNvSpPr>
          <p:nvPr>
            <p:ph type="title"/>
          </p:nvPr>
        </p:nvSpPr>
        <p:spPr>
          <a:xfrm>
            <a:off x="587375" y="580321"/>
            <a:ext cx="5607283" cy="1092236"/>
          </a:xfrm>
          <a:prstGeom prst="rect">
            <a:avLst/>
          </a:prstGeom>
        </p:spPr>
        <p:txBody>
          <a:bodyPr lIns="0" tIns="0" rIns="0" bIns="0" anchor="t"/>
          <a:lstStyle>
            <a:lvl1pPr>
              <a:defRPr sz="4000">
                <a:latin typeface="Times New Roman"/>
                <a:ea typeface="Times New Roman"/>
                <a:cs typeface="Times New Roman"/>
                <a:sym typeface="Times New Roman"/>
              </a:defRPr>
            </a:lvl1pPr>
          </a:lstStyle>
          <a:p>
            <a:r>
              <a:t>Title Text</a:t>
            </a:r>
          </a:p>
        </p:txBody>
      </p:sp>
      <p:sp>
        <p:nvSpPr>
          <p:cNvPr id="692" name="Body Level One…"/>
          <p:cNvSpPr txBox="1">
            <a:spLocks noGrp="1"/>
          </p:cNvSpPr>
          <p:nvPr>
            <p:ph type="body" sz="half" idx="1" hasCustomPrompt="1"/>
          </p:nvPr>
        </p:nvSpPr>
        <p:spPr>
          <a:xfrm>
            <a:off x="596667" y="2685648"/>
            <a:ext cx="5607284" cy="3588152"/>
          </a:xfrm>
          <a:prstGeom prst="rect">
            <a:avLst/>
          </a:prstGeom>
        </p:spPr>
        <p:txBody>
          <a:bodyPr lIns="0" tIns="0" rIns="0" bIns="0"/>
          <a:lstStyle>
            <a:lvl1pPr marL="0" indent="0">
              <a:lnSpc>
                <a:spcPct val="130000"/>
              </a:lnSpc>
              <a:spcBef>
                <a:spcPts val="600"/>
              </a:spcBef>
              <a:buSzTx/>
              <a:buFontTx/>
              <a:buNone/>
              <a:defRPr sz="1600">
                <a:latin typeface="Arial"/>
                <a:ea typeface="Arial"/>
                <a:cs typeface="Arial"/>
                <a:sym typeface="Arial"/>
              </a:defRPr>
            </a:lvl1pPr>
            <a:lvl2pPr marL="0" indent="0">
              <a:lnSpc>
                <a:spcPct val="130000"/>
              </a:lnSpc>
              <a:spcBef>
                <a:spcPts val="600"/>
              </a:spcBef>
              <a:buSzTx/>
              <a:buFontTx/>
              <a:buNone/>
              <a:defRPr sz="1600">
                <a:latin typeface="Arial"/>
                <a:ea typeface="Arial"/>
                <a:cs typeface="Arial"/>
                <a:sym typeface="Arial"/>
              </a:defRPr>
            </a:lvl2pPr>
            <a:lvl3pPr marL="78750" indent="-78750">
              <a:lnSpc>
                <a:spcPct val="130000"/>
              </a:lnSpc>
              <a:spcBef>
                <a:spcPts val="600"/>
              </a:spcBef>
              <a:buFontTx/>
              <a:buChar char="–"/>
              <a:defRPr sz="1600">
                <a:latin typeface="Arial"/>
                <a:ea typeface="Arial"/>
                <a:cs typeface="Arial"/>
                <a:sym typeface="Arial"/>
              </a:defRPr>
            </a:lvl3pPr>
            <a:lvl4pPr marL="0" indent="0">
              <a:lnSpc>
                <a:spcPct val="130000"/>
              </a:lnSpc>
              <a:spcBef>
                <a:spcPts val="600"/>
              </a:spcBef>
              <a:buSzTx/>
              <a:buFontTx/>
              <a:buNone/>
              <a:defRPr sz="1600">
                <a:latin typeface="Arial"/>
                <a:ea typeface="Arial"/>
                <a:cs typeface="Arial"/>
                <a:sym typeface="Arial"/>
              </a:defRPr>
            </a:lvl4pPr>
            <a:lvl5pPr marL="0" indent="0">
              <a:lnSpc>
                <a:spcPct val="130000"/>
              </a:lnSpc>
              <a:spcBef>
                <a:spcPts val="600"/>
              </a:spcBef>
              <a:buSzTx/>
              <a:buFontTx/>
              <a:buNone/>
              <a:defRPr sz="1600">
                <a:latin typeface="Arial"/>
                <a:ea typeface="Arial"/>
                <a:cs typeface="Arial"/>
                <a:sym typeface="Arial"/>
              </a:defRPr>
            </a:lvl5pPr>
          </a:lstStyle>
          <a:p>
            <a:r>
              <a:t>Body copy. Duis mi placerat sociis eros Tempus taciti taciti volutpat nascetur massa inceptos cras ante.</a:t>
            </a:r>
          </a:p>
          <a:p>
            <a:pPr lvl="1"/>
            <a:endParaRPr/>
          </a:p>
          <a:p>
            <a:pPr lvl="2"/>
            <a:endParaRPr/>
          </a:p>
          <a:p>
            <a:pPr lvl="3"/>
            <a:endParaRPr/>
          </a:p>
          <a:p>
            <a:pPr lvl="4"/>
            <a:endParaRPr/>
          </a:p>
        </p:txBody>
      </p:sp>
      <p:sp>
        <p:nvSpPr>
          <p:cNvPr id="693" name="Text Placeholder 5"/>
          <p:cNvSpPr>
            <a:spLocks noGrp="1"/>
          </p:cNvSpPr>
          <p:nvPr>
            <p:ph type="body" sz="quarter" idx="21" hasCustomPrompt="1"/>
          </p:nvPr>
        </p:nvSpPr>
        <p:spPr>
          <a:xfrm>
            <a:off x="587375" y="1934242"/>
            <a:ext cx="5616575"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stStyle>
          <a:p>
            <a:r>
              <a:t>Click to edit subtitle</a:t>
            </a: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10_Content_CentreFocus+Image_Navy">
    <p:bg>
      <p:bgPr>
        <a:solidFill>
          <a:srgbClr val="FAFBFA"/>
        </a:solidFill>
        <a:effectLst/>
      </p:bgPr>
    </p:bg>
    <p:spTree>
      <p:nvGrpSpPr>
        <p:cNvPr id="1" name=""/>
        <p:cNvGrpSpPr/>
        <p:nvPr/>
      </p:nvGrpSpPr>
      <p:grpSpPr>
        <a:xfrm>
          <a:off x="0" y="0"/>
          <a:ext cx="0" cy="0"/>
          <a:chOff x="0" y="0"/>
          <a:chExt cx="0" cy="0"/>
        </a:xfrm>
      </p:grpSpPr>
      <p:sp>
        <p:nvSpPr>
          <p:cNvPr id="700"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701" name="Rectangle 1"/>
          <p:cNvSpPr/>
          <p:nvPr/>
        </p:nvSpPr>
        <p:spPr>
          <a:xfrm>
            <a:off x="0" y="1418433"/>
            <a:ext cx="12192000" cy="4021133"/>
          </a:xfrm>
          <a:prstGeom prst="rect">
            <a:avLst/>
          </a:prstGeom>
          <a:solidFill>
            <a:srgbClr val="2E384A"/>
          </a:solidFill>
          <a:ln w="12700">
            <a:miter lim="400000"/>
          </a:ln>
        </p:spPr>
        <p:txBody>
          <a:bodyPr lIns="45719" rIns="45719" anchor="ctr"/>
          <a:lstStyle/>
          <a:p>
            <a:pPr algn="ctr">
              <a:defRPr>
                <a:solidFill>
                  <a:srgbClr val="8C588E"/>
                </a:solidFill>
                <a:latin typeface="Arial"/>
                <a:ea typeface="Arial"/>
                <a:cs typeface="Arial"/>
                <a:sym typeface="Arial"/>
              </a:defRPr>
            </a:pPr>
            <a:endParaRPr/>
          </a:p>
        </p:txBody>
      </p:sp>
      <p:sp>
        <p:nvSpPr>
          <p:cNvPr id="702" name="Picture Placeholder 4"/>
          <p:cNvSpPr>
            <a:spLocks noGrp="1"/>
          </p:cNvSpPr>
          <p:nvPr>
            <p:ph type="pic" sz="half" idx="21"/>
          </p:nvPr>
        </p:nvSpPr>
        <p:spPr>
          <a:xfrm>
            <a:off x="1383966" y="584198"/>
            <a:ext cx="4679951" cy="5652003"/>
          </a:xfrm>
          <a:prstGeom prst="rect">
            <a:avLst/>
          </a:prstGeom>
        </p:spPr>
        <p:txBody>
          <a:bodyPr lIns="91439" rIns="91439">
            <a:noAutofit/>
          </a:bodyPr>
          <a:lstStyle/>
          <a:p>
            <a:endParaRPr/>
          </a:p>
        </p:txBody>
      </p:sp>
      <p:sp>
        <p:nvSpPr>
          <p:cNvPr id="703" name="Title Text"/>
          <p:cNvSpPr txBox="1">
            <a:spLocks noGrp="1"/>
          </p:cNvSpPr>
          <p:nvPr>
            <p:ph type="title"/>
          </p:nvPr>
        </p:nvSpPr>
        <p:spPr>
          <a:xfrm>
            <a:off x="6535886" y="1736725"/>
            <a:ext cx="5059447" cy="1092235"/>
          </a:xfrm>
          <a:prstGeom prst="rect">
            <a:avLst/>
          </a:prstGeom>
        </p:spPr>
        <p:txBody>
          <a:bodyPr lIns="0" tIns="0" rIns="0" bIns="0" anchor="t"/>
          <a:lstStyle>
            <a:lvl1pPr>
              <a:defRPr sz="4000">
                <a:solidFill>
                  <a:srgbClr val="FAFBFA"/>
                </a:solidFill>
                <a:latin typeface="Times New Roman"/>
                <a:ea typeface="Times New Roman"/>
                <a:cs typeface="Times New Roman"/>
                <a:sym typeface="Times New Roman"/>
              </a:defRPr>
            </a:lvl1pPr>
          </a:lstStyle>
          <a:p>
            <a:r>
              <a:t>Title Text</a:t>
            </a:r>
          </a:p>
        </p:txBody>
      </p:sp>
      <p:sp>
        <p:nvSpPr>
          <p:cNvPr id="704" name="Body Level One…"/>
          <p:cNvSpPr txBox="1">
            <a:spLocks noGrp="1"/>
          </p:cNvSpPr>
          <p:nvPr>
            <p:ph type="body" sz="quarter" idx="1" hasCustomPrompt="1"/>
          </p:nvPr>
        </p:nvSpPr>
        <p:spPr>
          <a:xfrm>
            <a:off x="6545178" y="3090645"/>
            <a:ext cx="5059447" cy="2161934"/>
          </a:xfrm>
          <a:prstGeom prst="rect">
            <a:avLst/>
          </a:prstGeom>
        </p:spPr>
        <p:txBody>
          <a:bodyPr lIns="0" tIns="0" rIns="0" bIns="0"/>
          <a:lstStyle>
            <a:lvl1pPr marL="0" indent="0">
              <a:lnSpc>
                <a:spcPct val="130000"/>
              </a:lnSpc>
              <a:spcBef>
                <a:spcPts val="600"/>
              </a:spcBef>
              <a:buSzTx/>
              <a:buFontTx/>
              <a:buNone/>
              <a:defRPr sz="1600">
                <a:solidFill>
                  <a:srgbClr val="FAFBFA"/>
                </a:solidFill>
                <a:latin typeface="Arial"/>
                <a:ea typeface="Arial"/>
                <a:cs typeface="Arial"/>
                <a:sym typeface="Arial"/>
              </a:defRPr>
            </a:lvl1pPr>
            <a:lvl2pPr marL="0" indent="0">
              <a:lnSpc>
                <a:spcPct val="130000"/>
              </a:lnSpc>
              <a:spcBef>
                <a:spcPts val="600"/>
              </a:spcBef>
              <a:buSzTx/>
              <a:buFontTx/>
              <a:buNone/>
              <a:defRPr sz="1600">
                <a:solidFill>
                  <a:srgbClr val="FAFBFA"/>
                </a:solidFill>
                <a:latin typeface="Arial"/>
                <a:ea typeface="Arial"/>
                <a:cs typeface="Arial"/>
                <a:sym typeface="Arial"/>
              </a:defRPr>
            </a:lvl2pPr>
            <a:lvl3pPr marL="78750" indent="-78750">
              <a:lnSpc>
                <a:spcPct val="130000"/>
              </a:lnSpc>
              <a:spcBef>
                <a:spcPts val="600"/>
              </a:spcBef>
              <a:buFontTx/>
              <a:buChar char="–"/>
              <a:defRPr sz="1600">
                <a:solidFill>
                  <a:srgbClr val="FAFBFA"/>
                </a:solidFill>
                <a:latin typeface="Arial"/>
                <a:ea typeface="Arial"/>
                <a:cs typeface="Arial"/>
                <a:sym typeface="Arial"/>
              </a:defRPr>
            </a:lvl3pPr>
            <a:lvl4pPr marL="0" indent="0">
              <a:lnSpc>
                <a:spcPct val="130000"/>
              </a:lnSpc>
              <a:spcBef>
                <a:spcPts val="600"/>
              </a:spcBef>
              <a:buSzTx/>
              <a:buFontTx/>
              <a:buNone/>
              <a:defRPr sz="1600">
                <a:solidFill>
                  <a:srgbClr val="FAFBFA"/>
                </a:solidFill>
                <a:latin typeface="Arial"/>
                <a:ea typeface="Arial"/>
                <a:cs typeface="Arial"/>
                <a:sym typeface="Arial"/>
              </a:defRPr>
            </a:lvl4pPr>
            <a:lvl5pPr marL="0" indent="0">
              <a:lnSpc>
                <a:spcPct val="130000"/>
              </a:lnSpc>
              <a:spcBef>
                <a:spcPts val="600"/>
              </a:spcBef>
              <a:buSzTx/>
              <a:buFontTx/>
              <a:buNone/>
              <a:defRPr sz="1600">
                <a:solidFill>
                  <a:srgbClr val="FAFBFA"/>
                </a:solidFill>
                <a:latin typeface="Arial"/>
                <a:ea typeface="Arial"/>
                <a:cs typeface="Arial"/>
                <a:sym typeface="Arial"/>
              </a:defRPr>
            </a:lvl5pPr>
          </a:lstStyle>
          <a:p>
            <a:r>
              <a:t>Body copy. Duis mi placerat sociis eros Tempus taciti taciti volutpat nascetur massa inceptos cras ante.</a:t>
            </a:r>
          </a:p>
          <a:p>
            <a:pPr lvl="1"/>
            <a:endParaRPr/>
          </a:p>
          <a:p>
            <a:pPr lvl="2"/>
            <a:endParaRPr/>
          </a:p>
          <a:p>
            <a:pPr lvl="3"/>
            <a:endParaRPr/>
          </a:p>
          <a:p>
            <a:pPr lvl="4"/>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1_Content_Wave03_Navy">
    <p:bg>
      <p:bgPr>
        <a:solidFill>
          <a:srgbClr val="FAFBFA"/>
        </a:solidFill>
        <a:effectLst/>
      </p:bgPr>
    </p:bg>
    <p:spTree>
      <p:nvGrpSpPr>
        <p:cNvPr id="1" name=""/>
        <p:cNvGrpSpPr/>
        <p:nvPr/>
      </p:nvGrpSpPr>
      <p:grpSpPr>
        <a:xfrm>
          <a:off x="0" y="0"/>
          <a:ext cx="0" cy="0"/>
          <a:chOff x="0" y="0"/>
          <a:chExt cx="0" cy="0"/>
        </a:xfrm>
      </p:grpSpPr>
      <p:sp>
        <p:nvSpPr>
          <p:cNvPr id="711"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712" name="Title Text"/>
          <p:cNvSpPr txBox="1">
            <a:spLocks noGrp="1"/>
          </p:cNvSpPr>
          <p:nvPr>
            <p:ph type="title"/>
          </p:nvPr>
        </p:nvSpPr>
        <p:spPr>
          <a:xfrm>
            <a:off x="587375" y="610928"/>
            <a:ext cx="8353425" cy="613890"/>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713" name="Body Level One…"/>
          <p:cNvSpPr txBox="1">
            <a:spLocks noGrp="1"/>
          </p:cNvSpPr>
          <p:nvPr>
            <p:ph type="body" sz="quarter" idx="1" hasCustomPrompt="1"/>
          </p:nvPr>
        </p:nvSpPr>
        <p:spPr>
          <a:xfrm>
            <a:off x="596588" y="1224817"/>
            <a:ext cx="8344213"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vl2pPr marL="776950" indent="-319750" defTabSz="603504">
              <a:buSzTx/>
              <a:buFontTx/>
              <a:buNone/>
              <a:defRPr sz="2000">
                <a:latin typeface="Arial"/>
                <a:ea typeface="Arial"/>
                <a:cs typeface="Arial"/>
                <a:sym typeface="Arial"/>
              </a:defRPr>
            </a:lvl2pPr>
            <a:lvl3pPr marL="776950" indent="137449" defTabSz="603504">
              <a:buSzTx/>
              <a:buFontTx/>
              <a:buNone/>
              <a:defRPr sz="2000">
                <a:latin typeface="Arial"/>
                <a:ea typeface="Arial"/>
                <a:cs typeface="Arial"/>
                <a:sym typeface="Arial"/>
              </a:defRPr>
            </a:lvl3pPr>
            <a:lvl4pPr marL="776950" indent="594649" defTabSz="603504">
              <a:buSzTx/>
              <a:buFontTx/>
              <a:buNone/>
              <a:defRPr sz="2000">
                <a:latin typeface="Arial"/>
                <a:ea typeface="Arial"/>
                <a:cs typeface="Arial"/>
                <a:sym typeface="Arial"/>
              </a:defRPr>
            </a:lvl4pPr>
            <a:lvl5pPr marL="776950" indent="1051849" defTabSz="603504">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714" name="Text Placeholder 5"/>
          <p:cNvSpPr>
            <a:spLocks noGrp="1"/>
          </p:cNvSpPr>
          <p:nvPr>
            <p:ph type="body" idx="21" hasCustomPrompt="1"/>
          </p:nvPr>
        </p:nvSpPr>
        <p:spPr>
          <a:xfrm>
            <a:off x="587375" y="2328426"/>
            <a:ext cx="10080626" cy="3945375"/>
          </a:xfrm>
          <a:prstGeom prst="rect">
            <a:avLst/>
          </a:prstGeom>
        </p:spPr>
        <p:txBody>
          <a:bodyPr lIns="0" tIns="0" rIns="0" bIns="0"/>
          <a:lstStyle>
            <a:lvl1pPr marL="776950" indent="-935349" defTabSz="603504">
              <a:buSzTx/>
              <a:buFontTx/>
              <a:buNone/>
              <a:defRPr sz="1600">
                <a:latin typeface="Arial"/>
                <a:ea typeface="Arial"/>
                <a:cs typeface="Arial"/>
                <a:sym typeface="Arial"/>
              </a:defRPr>
            </a:lvl1pPr>
          </a:lstStyle>
          <a:p>
            <a:r>
              <a:t>Click to edit subtitle</a:t>
            </a:r>
          </a:p>
        </p:txBody>
      </p:sp>
      <p:pic>
        <p:nvPicPr>
          <p:cNvPr id="715" name="Picture 15" descr="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220450" y="0"/>
            <a:ext cx="971550" cy="6858000"/>
          </a:xfrm>
          <a:prstGeom prst="rect">
            <a:avLst/>
          </a:prstGeom>
          <a:ln w="12700">
            <a:miter lim="400000"/>
          </a:ln>
        </p:spPr>
      </p:pic>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1_Content_Wave03_Stone">
    <p:bg>
      <p:bgPr>
        <a:solidFill>
          <a:srgbClr val="FAFBFA"/>
        </a:solidFill>
        <a:effectLst/>
      </p:bgPr>
    </p:bg>
    <p:spTree>
      <p:nvGrpSpPr>
        <p:cNvPr id="1" name=""/>
        <p:cNvGrpSpPr/>
        <p:nvPr/>
      </p:nvGrpSpPr>
      <p:grpSpPr>
        <a:xfrm>
          <a:off x="0" y="0"/>
          <a:ext cx="0" cy="0"/>
          <a:chOff x="0" y="0"/>
          <a:chExt cx="0" cy="0"/>
        </a:xfrm>
      </p:grpSpPr>
      <p:sp>
        <p:nvSpPr>
          <p:cNvPr id="722"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723" name="Title Text"/>
          <p:cNvSpPr txBox="1">
            <a:spLocks noGrp="1"/>
          </p:cNvSpPr>
          <p:nvPr>
            <p:ph type="title"/>
          </p:nvPr>
        </p:nvSpPr>
        <p:spPr>
          <a:xfrm>
            <a:off x="587375" y="610928"/>
            <a:ext cx="8353425" cy="613890"/>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724" name="Body Level One…"/>
          <p:cNvSpPr txBox="1">
            <a:spLocks noGrp="1"/>
          </p:cNvSpPr>
          <p:nvPr>
            <p:ph type="body" sz="quarter" idx="1" hasCustomPrompt="1"/>
          </p:nvPr>
        </p:nvSpPr>
        <p:spPr>
          <a:xfrm>
            <a:off x="596588" y="1224817"/>
            <a:ext cx="8344213"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vl2pPr marL="776950" indent="-319750" defTabSz="603504">
              <a:buSzTx/>
              <a:buFontTx/>
              <a:buNone/>
              <a:defRPr sz="2000">
                <a:latin typeface="Arial"/>
                <a:ea typeface="Arial"/>
                <a:cs typeface="Arial"/>
                <a:sym typeface="Arial"/>
              </a:defRPr>
            </a:lvl2pPr>
            <a:lvl3pPr marL="776950" indent="137449" defTabSz="603504">
              <a:buSzTx/>
              <a:buFontTx/>
              <a:buNone/>
              <a:defRPr sz="2000">
                <a:latin typeface="Arial"/>
                <a:ea typeface="Arial"/>
                <a:cs typeface="Arial"/>
                <a:sym typeface="Arial"/>
              </a:defRPr>
            </a:lvl3pPr>
            <a:lvl4pPr marL="776950" indent="594649" defTabSz="603504">
              <a:buSzTx/>
              <a:buFontTx/>
              <a:buNone/>
              <a:defRPr sz="2000">
                <a:latin typeface="Arial"/>
                <a:ea typeface="Arial"/>
                <a:cs typeface="Arial"/>
                <a:sym typeface="Arial"/>
              </a:defRPr>
            </a:lvl4pPr>
            <a:lvl5pPr marL="776950" indent="1051849" defTabSz="603504">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725" name="Text Placeholder 5"/>
          <p:cNvSpPr>
            <a:spLocks noGrp="1"/>
          </p:cNvSpPr>
          <p:nvPr>
            <p:ph type="body" idx="21" hasCustomPrompt="1"/>
          </p:nvPr>
        </p:nvSpPr>
        <p:spPr>
          <a:xfrm>
            <a:off x="587375" y="2328426"/>
            <a:ext cx="10080626" cy="3945375"/>
          </a:xfrm>
          <a:prstGeom prst="rect">
            <a:avLst/>
          </a:prstGeom>
        </p:spPr>
        <p:txBody>
          <a:bodyPr lIns="0" tIns="0" rIns="0" bIns="0"/>
          <a:lstStyle>
            <a:lvl1pPr marL="776950" indent="-935349" defTabSz="603504">
              <a:buSzTx/>
              <a:buFontTx/>
              <a:buNone/>
              <a:defRPr sz="1600">
                <a:latin typeface="Arial"/>
                <a:ea typeface="Arial"/>
                <a:cs typeface="Arial"/>
                <a:sym typeface="Arial"/>
              </a:defRPr>
            </a:lvl1pPr>
          </a:lstStyle>
          <a:p>
            <a:r>
              <a:t>Click to edit subtitle</a:t>
            </a:r>
          </a:p>
        </p:txBody>
      </p:sp>
      <p:pic>
        <p:nvPicPr>
          <p:cNvPr id="726" name="Picture 14" descr="Pictur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220450" y="0"/>
            <a:ext cx="971550" cy="6858000"/>
          </a:xfrm>
          <a:prstGeom prst="rect">
            <a:avLst/>
          </a:prstGeom>
          <a:ln w="12700">
            <a:miter lim="400000"/>
          </a:ln>
        </p:spPr>
      </p:pic>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12_Content_Wave01_Navy">
    <p:bg>
      <p:bgPr>
        <a:solidFill>
          <a:srgbClr val="FAFBFA"/>
        </a:solidFill>
        <a:effectLst/>
      </p:bgPr>
    </p:bg>
    <p:spTree>
      <p:nvGrpSpPr>
        <p:cNvPr id="1" name=""/>
        <p:cNvGrpSpPr/>
        <p:nvPr/>
      </p:nvGrpSpPr>
      <p:grpSpPr>
        <a:xfrm>
          <a:off x="0" y="0"/>
          <a:ext cx="0" cy="0"/>
          <a:chOff x="0" y="0"/>
          <a:chExt cx="0" cy="0"/>
        </a:xfrm>
      </p:grpSpPr>
      <p:sp>
        <p:nvSpPr>
          <p:cNvPr id="733"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734" name="Title Text"/>
          <p:cNvSpPr txBox="1">
            <a:spLocks noGrp="1"/>
          </p:cNvSpPr>
          <p:nvPr>
            <p:ph type="title"/>
          </p:nvPr>
        </p:nvSpPr>
        <p:spPr>
          <a:xfrm>
            <a:off x="587375" y="610928"/>
            <a:ext cx="7443479" cy="613890"/>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735" name="Body Level One…"/>
          <p:cNvSpPr txBox="1">
            <a:spLocks noGrp="1"/>
          </p:cNvSpPr>
          <p:nvPr>
            <p:ph type="body" sz="quarter" idx="1" hasCustomPrompt="1"/>
          </p:nvPr>
        </p:nvSpPr>
        <p:spPr>
          <a:xfrm>
            <a:off x="596588" y="1224817"/>
            <a:ext cx="7435271"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vl2pPr marL="776950" indent="-319750" defTabSz="603504">
              <a:buSzTx/>
              <a:buFontTx/>
              <a:buNone/>
              <a:defRPr sz="2000">
                <a:latin typeface="Arial"/>
                <a:ea typeface="Arial"/>
                <a:cs typeface="Arial"/>
                <a:sym typeface="Arial"/>
              </a:defRPr>
            </a:lvl2pPr>
            <a:lvl3pPr marL="776950" indent="137449" defTabSz="603504">
              <a:buSzTx/>
              <a:buFontTx/>
              <a:buNone/>
              <a:defRPr sz="2000">
                <a:latin typeface="Arial"/>
                <a:ea typeface="Arial"/>
                <a:cs typeface="Arial"/>
                <a:sym typeface="Arial"/>
              </a:defRPr>
            </a:lvl3pPr>
            <a:lvl4pPr marL="776950" indent="594649" defTabSz="603504">
              <a:buSzTx/>
              <a:buFontTx/>
              <a:buNone/>
              <a:defRPr sz="2000">
                <a:latin typeface="Arial"/>
                <a:ea typeface="Arial"/>
                <a:cs typeface="Arial"/>
                <a:sym typeface="Arial"/>
              </a:defRPr>
            </a:lvl4pPr>
            <a:lvl5pPr marL="776950" indent="1051849" defTabSz="603504">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736" name="Text Placeholder 5"/>
          <p:cNvSpPr>
            <a:spLocks noGrp="1"/>
          </p:cNvSpPr>
          <p:nvPr>
            <p:ph type="body" sz="half" idx="21" hasCustomPrompt="1"/>
          </p:nvPr>
        </p:nvSpPr>
        <p:spPr>
          <a:xfrm>
            <a:off x="587376" y="2328426"/>
            <a:ext cx="7444483" cy="3945375"/>
          </a:xfrm>
          <a:prstGeom prst="rect">
            <a:avLst/>
          </a:prstGeom>
        </p:spPr>
        <p:txBody>
          <a:bodyPr lIns="0" tIns="0" rIns="0" bIns="0"/>
          <a:lstStyle>
            <a:lvl1pPr marL="776950" indent="-935349" defTabSz="603504">
              <a:buSzTx/>
              <a:buFontTx/>
              <a:buNone/>
              <a:defRPr sz="1600">
                <a:latin typeface="Arial"/>
                <a:ea typeface="Arial"/>
                <a:cs typeface="Arial"/>
                <a:sym typeface="Arial"/>
              </a:defRPr>
            </a:lvl1pPr>
          </a:lstStyle>
          <a:p>
            <a:r>
              <a:t>Click to edit subtitle</a:t>
            </a:r>
          </a:p>
        </p:txBody>
      </p:sp>
      <p:pic>
        <p:nvPicPr>
          <p:cNvPr id="737" name="Picture 5" descr="Picture 5"/>
          <p:cNvPicPr>
            <a:picLocks noChangeAspect="1"/>
          </p:cNvPicPr>
          <p:nvPr/>
        </p:nvPicPr>
        <p:blipFill>
          <a:blip r:embed="rId2"/>
          <a:stretch>
            <a:fillRect/>
          </a:stretch>
        </p:blipFill>
        <p:spPr>
          <a:xfrm>
            <a:off x="8031857" y="0"/>
            <a:ext cx="4160143" cy="6858000"/>
          </a:xfrm>
          <a:prstGeom prst="rect">
            <a:avLst/>
          </a:prstGeom>
          <a:ln w="12700">
            <a:miter lim="400000"/>
          </a:ln>
        </p:spPr>
      </p:pic>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13_Content_Wave01_Stone">
    <p:bg>
      <p:bgPr>
        <a:solidFill>
          <a:srgbClr val="FAFBFA"/>
        </a:solidFill>
        <a:effectLst/>
      </p:bgPr>
    </p:bg>
    <p:spTree>
      <p:nvGrpSpPr>
        <p:cNvPr id="1" name=""/>
        <p:cNvGrpSpPr/>
        <p:nvPr/>
      </p:nvGrpSpPr>
      <p:grpSpPr>
        <a:xfrm>
          <a:off x="0" y="0"/>
          <a:ext cx="0" cy="0"/>
          <a:chOff x="0" y="0"/>
          <a:chExt cx="0" cy="0"/>
        </a:xfrm>
      </p:grpSpPr>
      <p:sp>
        <p:nvSpPr>
          <p:cNvPr id="744"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745" name="Title Text"/>
          <p:cNvSpPr txBox="1">
            <a:spLocks noGrp="1"/>
          </p:cNvSpPr>
          <p:nvPr>
            <p:ph type="title"/>
          </p:nvPr>
        </p:nvSpPr>
        <p:spPr>
          <a:xfrm>
            <a:off x="587375" y="610928"/>
            <a:ext cx="7443479" cy="613890"/>
          </a:xfrm>
          <a:prstGeom prst="rect">
            <a:avLst/>
          </a:prstGeom>
        </p:spPr>
        <p:txBody>
          <a:bodyPr lIns="0" tIns="0" rIns="0" bIns="0" anchor="t"/>
          <a:lstStyle>
            <a:lvl1pPr>
              <a:defRPr sz="3600">
                <a:latin typeface="Times New Roman"/>
                <a:ea typeface="Times New Roman"/>
                <a:cs typeface="Times New Roman"/>
                <a:sym typeface="Times New Roman"/>
              </a:defRPr>
            </a:lvl1pPr>
          </a:lstStyle>
          <a:p>
            <a:r>
              <a:t>Title Text</a:t>
            </a:r>
          </a:p>
        </p:txBody>
      </p:sp>
      <p:sp>
        <p:nvSpPr>
          <p:cNvPr id="746" name="Body Level One…"/>
          <p:cNvSpPr txBox="1">
            <a:spLocks noGrp="1"/>
          </p:cNvSpPr>
          <p:nvPr>
            <p:ph type="body" sz="quarter" idx="1" hasCustomPrompt="1"/>
          </p:nvPr>
        </p:nvSpPr>
        <p:spPr>
          <a:xfrm>
            <a:off x="596588" y="1224817"/>
            <a:ext cx="7435271" cy="489721"/>
          </a:xfrm>
          <a:prstGeom prst="rect">
            <a:avLst/>
          </a:prstGeom>
        </p:spPr>
        <p:txBody>
          <a:bodyPr lIns="0" tIns="0" rIns="0" bIns="0"/>
          <a:lstStyle>
            <a:lvl1pPr marL="776950" indent="-935349" defTabSz="603504">
              <a:buSzTx/>
              <a:buFontTx/>
              <a:buNone/>
              <a:defRPr sz="2000">
                <a:latin typeface="Arial"/>
                <a:ea typeface="Arial"/>
                <a:cs typeface="Arial"/>
                <a:sym typeface="Arial"/>
              </a:defRPr>
            </a:lvl1pPr>
            <a:lvl2pPr marL="776950" indent="-319750" defTabSz="603504">
              <a:buSzTx/>
              <a:buFontTx/>
              <a:buNone/>
              <a:defRPr sz="2000">
                <a:latin typeface="Arial"/>
                <a:ea typeface="Arial"/>
                <a:cs typeface="Arial"/>
                <a:sym typeface="Arial"/>
              </a:defRPr>
            </a:lvl2pPr>
            <a:lvl3pPr marL="776950" indent="137449" defTabSz="603504">
              <a:buSzTx/>
              <a:buFontTx/>
              <a:buNone/>
              <a:defRPr sz="2000">
                <a:latin typeface="Arial"/>
                <a:ea typeface="Arial"/>
                <a:cs typeface="Arial"/>
                <a:sym typeface="Arial"/>
              </a:defRPr>
            </a:lvl3pPr>
            <a:lvl4pPr marL="776950" indent="594649" defTabSz="603504">
              <a:buSzTx/>
              <a:buFontTx/>
              <a:buNone/>
              <a:defRPr sz="2000">
                <a:latin typeface="Arial"/>
                <a:ea typeface="Arial"/>
                <a:cs typeface="Arial"/>
                <a:sym typeface="Arial"/>
              </a:defRPr>
            </a:lvl4pPr>
            <a:lvl5pPr marL="776950" indent="1051849" defTabSz="603504">
              <a:buSzTx/>
              <a:buFontTx/>
              <a:buNone/>
              <a:defRPr sz="2000">
                <a:latin typeface="Arial"/>
                <a:ea typeface="Arial"/>
                <a:cs typeface="Arial"/>
                <a:sym typeface="Arial"/>
              </a:defRPr>
            </a:lvl5pPr>
          </a:lstStyle>
          <a:p>
            <a:r>
              <a:t>Click to edit subtitle</a:t>
            </a:r>
          </a:p>
          <a:p>
            <a:pPr lvl="1"/>
            <a:endParaRPr/>
          </a:p>
          <a:p>
            <a:pPr lvl="2"/>
            <a:endParaRPr/>
          </a:p>
          <a:p>
            <a:pPr lvl="3"/>
            <a:endParaRPr/>
          </a:p>
          <a:p>
            <a:pPr lvl="4"/>
            <a:endParaRPr/>
          </a:p>
        </p:txBody>
      </p:sp>
      <p:sp>
        <p:nvSpPr>
          <p:cNvPr id="747" name="Text Placeholder 5"/>
          <p:cNvSpPr>
            <a:spLocks noGrp="1"/>
          </p:cNvSpPr>
          <p:nvPr>
            <p:ph type="body" sz="half" idx="21" hasCustomPrompt="1"/>
          </p:nvPr>
        </p:nvSpPr>
        <p:spPr>
          <a:xfrm>
            <a:off x="587376" y="2328426"/>
            <a:ext cx="7444483" cy="3945375"/>
          </a:xfrm>
          <a:prstGeom prst="rect">
            <a:avLst/>
          </a:prstGeom>
        </p:spPr>
        <p:txBody>
          <a:bodyPr lIns="0" tIns="0" rIns="0" bIns="0"/>
          <a:lstStyle>
            <a:lvl1pPr marL="776950" indent="-935349" defTabSz="603504">
              <a:buSzTx/>
              <a:buFontTx/>
              <a:buNone/>
              <a:defRPr sz="1600">
                <a:latin typeface="Arial"/>
                <a:ea typeface="Arial"/>
                <a:cs typeface="Arial"/>
                <a:sym typeface="Arial"/>
              </a:defRPr>
            </a:lvl1pPr>
          </a:lstStyle>
          <a:p>
            <a:r>
              <a:t>Click to edit subtitle</a:t>
            </a:r>
          </a:p>
        </p:txBody>
      </p:sp>
      <p:pic>
        <p:nvPicPr>
          <p:cNvPr id="748"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31857" y="0"/>
            <a:ext cx="4160143" cy="6858000"/>
          </a:xfrm>
          <a:prstGeom prst="rect">
            <a:avLst/>
          </a:prstGeom>
          <a:ln w="12700">
            <a:miter lim="400000"/>
          </a:ln>
        </p:spPr>
      </p:pic>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1_Quote_Navy">
    <p:bg>
      <p:bgPr>
        <a:solidFill>
          <a:srgbClr val="FAFBFA"/>
        </a:solidFill>
        <a:effectLst/>
      </p:bgPr>
    </p:bg>
    <p:spTree>
      <p:nvGrpSpPr>
        <p:cNvPr id="1" name=""/>
        <p:cNvGrpSpPr/>
        <p:nvPr/>
      </p:nvGrpSpPr>
      <p:grpSpPr>
        <a:xfrm>
          <a:off x="0" y="0"/>
          <a:ext cx="0" cy="0"/>
          <a:chOff x="0" y="0"/>
          <a:chExt cx="0" cy="0"/>
        </a:xfrm>
      </p:grpSpPr>
      <p:sp>
        <p:nvSpPr>
          <p:cNvPr id="755" name="Rectangle 1"/>
          <p:cNvSpPr/>
          <p:nvPr/>
        </p:nvSpPr>
        <p:spPr>
          <a:xfrm>
            <a:off x="300038" y="296863"/>
            <a:ext cx="11591926" cy="6264276"/>
          </a:xfrm>
          <a:prstGeom prst="rect">
            <a:avLst/>
          </a:prstGeom>
          <a:solidFill>
            <a:srgbClr val="2E384A"/>
          </a:solidFill>
          <a:ln w="12700">
            <a:miter lim="400000"/>
          </a:ln>
        </p:spPr>
        <p:txBody>
          <a:bodyPr lIns="45719" rIns="45719" anchor="ctr"/>
          <a:lstStyle/>
          <a:p>
            <a:pPr algn="ctr">
              <a:defRPr>
                <a:solidFill>
                  <a:srgbClr val="FAFBFA"/>
                </a:solidFill>
                <a:latin typeface="Arial"/>
                <a:ea typeface="Arial"/>
                <a:cs typeface="Arial"/>
                <a:sym typeface="Arial"/>
              </a:defRPr>
            </a:pPr>
            <a:endParaRPr/>
          </a:p>
        </p:txBody>
      </p:sp>
      <p:sp>
        <p:nvSpPr>
          <p:cNvPr id="756" name="“Click to edit quote title style”"/>
          <p:cNvSpPr txBox="1">
            <a:spLocks noGrp="1"/>
          </p:cNvSpPr>
          <p:nvPr>
            <p:ph type="title" hasCustomPrompt="1"/>
          </p:nvPr>
        </p:nvSpPr>
        <p:spPr>
          <a:xfrm>
            <a:off x="1595436" y="2220532"/>
            <a:ext cx="7056437" cy="2684843"/>
          </a:xfrm>
          <a:prstGeom prst="rect">
            <a:avLst/>
          </a:prstGeom>
        </p:spPr>
        <p:txBody>
          <a:bodyPr lIns="0" tIns="0" rIns="0" bIns="0" anchor="t"/>
          <a:lstStyle>
            <a:lvl1pPr>
              <a:defRPr spc="-50">
                <a:solidFill>
                  <a:srgbClr val="FAFBFA"/>
                </a:solidFill>
                <a:latin typeface="Times New Roman"/>
                <a:ea typeface="Times New Roman"/>
                <a:cs typeface="Times New Roman"/>
                <a:sym typeface="Times New Roman"/>
              </a:defRPr>
            </a:lvl1pPr>
          </a:lstStyle>
          <a:p>
            <a:r>
              <a:t>“Click to edit quote title style”</a:t>
            </a:r>
          </a:p>
        </p:txBody>
      </p:sp>
      <p:sp>
        <p:nvSpPr>
          <p:cNvPr id="757" name="Body Level One…"/>
          <p:cNvSpPr txBox="1">
            <a:spLocks noGrp="1"/>
          </p:cNvSpPr>
          <p:nvPr>
            <p:ph type="body" sz="quarter" idx="1" hasCustomPrompt="1"/>
          </p:nvPr>
        </p:nvSpPr>
        <p:spPr>
          <a:xfrm>
            <a:off x="1595437" y="1736725"/>
            <a:ext cx="7056437" cy="188398"/>
          </a:xfrm>
          <a:prstGeom prst="rect">
            <a:avLst/>
          </a:prstGeom>
        </p:spPr>
        <p:txBody>
          <a:bodyPr lIns="0" tIns="0" rIns="0" bIns="0"/>
          <a:lstStyle>
            <a:lvl1pPr marL="0" indent="0">
              <a:buSzTx/>
              <a:buFontTx/>
              <a:buNone/>
              <a:defRPr sz="1200" spc="100">
                <a:solidFill>
                  <a:srgbClr val="FAFBFA"/>
                </a:solidFill>
                <a:latin typeface="Arial"/>
                <a:ea typeface="Arial"/>
                <a:cs typeface="Arial"/>
                <a:sym typeface="Arial"/>
              </a:defRPr>
            </a:lvl1pPr>
            <a:lvl2pPr marL="0" indent="457200">
              <a:buSzTx/>
              <a:buFontTx/>
              <a:buNone/>
              <a:defRPr sz="1200" spc="100">
                <a:solidFill>
                  <a:srgbClr val="FAFBFA"/>
                </a:solidFill>
                <a:latin typeface="Arial"/>
                <a:ea typeface="Arial"/>
                <a:cs typeface="Arial"/>
                <a:sym typeface="Arial"/>
              </a:defRPr>
            </a:lvl2pPr>
            <a:lvl3pPr marL="0" indent="914400">
              <a:buSzTx/>
              <a:buFontTx/>
              <a:buNone/>
              <a:defRPr sz="1200" spc="100">
                <a:solidFill>
                  <a:srgbClr val="FAFBFA"/>
                </a:solidFill>
                <a:latin typeface="Arial"/>
                <a:ea typeface="Arial"/>
                <a:cs typeface="Arial"/>
                <a:sym typeface="Arial"/>
              </a:defRPr>
            </a:lvl3pPr>
            <a:lvl4pPr marL="0" indent="1371600">
              <a:buSzTx/>
              <a:buFontTx/>
              <a:buNone/>
              <a:defRPr sz="1200" spc="100">
                <a:solidFill>
                  <a:srgbClr val="FAFBFA"/>
                </a:solidFill>
                <a:latin typeface="Arial"/>
                <a:ea typeface="Arial"/>
                <a:cs typeface="Arial"/>
                <a:sym typeface="Arial"/>
              </a:defRPr>
            </a:lvl4pPr>
            <a:lvl5pPr marL="0" indent="1828800">
              <a:buSzTx/>
              <a:buFontTx/>
              <a:buNone/>
              <a:defRPr sz="1200" spc="100">
                <a:solidFill>
                  <a:srgbClr val="FAFBFA"/>
                </a:solidFill>
                <a:latin typeface="Arial"/>
                <a:ea typeface="Arial"/>
                <a:cs typeface="Arial"/>
                <a:sym typeface="Arial"/>
              </a:defRPr>
            </a:lvl5pPr>
          </a:lstStyle>
          <a:p>
            <a:r>
              <a:t>Name Surname, Position</a:t>
            </a:r>
          </a:p>
          <a:p>
            <a:pPr lvl="1"/>
            <a:endParaRPr/>
          </a:p>
          <a:p>
            <a:pPr lvl="2"/>
            <a:endParaRPr/>
          </a:p>
          <a:p>
            <a:pPr lvl="3"/>
            <a:endParaRPr/>
          </a:p>
          <a:p>
            <a:pPr lvl="4"/>
            <a:endParaRPr/>
          </a:p>
        </p:txBody>
      </p:sp>
      <p:sp>
        <p:nvSpPr>
          <p:cNvPr id="75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_Quote_Sky">
    <p:bg>
      <p:bgPr>
        <a:solidFill>
          <a:srgbClr val="FAFBFA"/>
        </a:solidFill>
        <a:effectLst/>
      </p:bgPr>
    </p:bg>
    <p:spTree>
      <p:nvGrpSpPr>
        <p:cNvPr id="1" name=""/>
        <p:cNvGrpSpPr/>
        <p:nvPr/>
      </p:nvGrpSpPr>
      <p:grpSpPr>
        <a:xfrm>
          <a:off x="0" y="0"/>
          <a:ext cx="0" cy="0"/>
          <a:chOff x="0" y="0"/>
          <a:chExt cx="0" cy="0"/>
        </a:xfrm>
      </p:grpSpPr>
      <p:sp>
        <p:nvSpPr>
          <p:cNvPr id="765" name="Rectangle 1"/>
          <p:cNvSpPr/>
          <p:nvPr/>
        </p:nvSpPr>
        <p:spPr>
          <a:xfrm>
            <a:off x="300038" y="296863"/>
            <a:ext cx="11591926" cy="6264276"/>
          </a:xfrm>
          <a:prstGeom prst="rect">
            <a:avLst/>
          </a:prstGeom>
          <a:solidFill>
            <a:srgbClr val="C9D7DC"/>
          </a:solidFill>
          <a:ln w="12700">
            <a:miter lim="400000"/>
          </a:ln>
        </p:spPr>
        <p:txBody>
          <a:bodyPr lIns="45719" rIns="45719" anchor="ctr"/>
          <a:lstStyle/>
          <a:p>
            <a:pPr algn="ctr">
              <a:defRPr>
                <a:solidFill>
                  <a:srgbClr val="FAFBFA"/>
                </a:solidFill>
                <a:latin typeface="Arial"/>
                <a:ea typeface="Arial"/>
                <a:cs typeface="Arial"/>
                <a:sym typeface="Arial"/>
              </a:defRPr>
            </a:pPr>
            <a:endParaRPr/>
          </a:p>
        </p:txBody>
      </p:sp>
      <p:sp>
        <p:nvSpPr>
          <p:cNvPr id="766" name="Body Level One…"/>
          <p:cNvSpPr txBox="1">
            <a:spLocks noGrp="1"/>
          </p:cNvSpPr>
          <p:nvPr>
            <p:ph type="body" sz="quarter" idx="1" hasCustomPrompt="1"/>
          </p:nvPr>
        </p:nvSpPr>
        <p:spPr>
          <a:xfrm>
            <a:off x="1595437" y="1736725"/>
            <a:ext cx="7056437" cy="188398"/>
          </a:xfrm>
          <a:prstGeom prst="rect">
            <a:avLst/>
          </a:prstGeom>
        </p:spPr>
        <p:txBody>
          <a:bodyPr lIns="0" tIns="0" rIns="0" bIns="0"/>
          <a:lstStyle>
            <a:lvl1pPr marL="0" indent="0">
              <a:buSzTx/>
              <a:buFontTx/>
              <a:buNone/>
              <a:defRPr sz="1200" spc="100">
                <a:latin typeface="Arial"/>
                <a:ea typeface="Arial"/>
                <a:cs typeface="Arial"/>
                <a:sym typeface="Arial"/>
              </a:defRPr>
            </a:lvl1pPr>
            <a:lvl2pPr marL="0" indent="457200">
              <a:buSzTx/>
              <a:buFontTx/>
              <a:buNone/>
              <a:defRPr sz="1200" spc="100">
                <a:latin typeface="Arial"/>
                <a:ea typeface="Arial"/>
                <a:cs typeface="Arial"/>
                <a:sym typeface="Arial"/>
              </a:defRPr>
            </a:lvl2pPr>
            <a:lvl3pPr marL="0" indent="914400">
              <a:buSzTx/>
              <a:buFontTx/>
              <a:buNone/>
              <a:defRPr sz="1200" spc="100">
                <a:latin typeface="Arial"/>
                <a:ea typeface="Arial"/>
                <a:cs typeface="Arial"/>
                <a:sym typeface="Arial"/>
              </a:defRPr>
            </a:lvl3pPr>
            <a:lvl4pPr marL="0" indent="1371600">
              <a:buSzTx/>
              <a:buFontTx/>
              <a:buNone/>
              <a:defRPr sz="1200" spc="100">
                <a:latin typeface="Arial"/>
                <a:ea typeface="Arial"/>
                <a:cs typeface="Arial"/>
                <a:sym typeface="Arial"/>
              </a:defRPr>
            </a:lvl4pPr>
            <a:lvl5pPr marL="0" indent="1828800">
              <a:buSzTx/>
              <a:buFontTx/>
              <a:buNone/>
              <a:defRPr sz="1200" spc="100">
                <a:latin typeface="Arial"/>
                <a:ea typeface="Arial"/>
                <a:cs typeface="Arial"/>
                <a:sym typeface="Arial"/>
              </a:defRPr>
            </a:lvl5pPr>
          </a:lstStyle>
          <a:p>
            <a:r>
              <a:t>Name Surname, Position</a:t>
            </a:r>
          </a:p>
          <a:p>
            <a:pPr lvl="1"/>
            <a:endParaRPr/>
          </a:p>
          <a:p>
            <a:pPr lvl="2"/>
            <a:endParaRPr/>
          </a:p>
          <a:p>
            <a:pPr lvl="3"/>
            <a:endParaRPr/>
          </a:p>
          <a:p>
            <a:pPr lvl="4"/>
            <a:endParaRPr/>
          </a:p>
        </p:txBody>
      </p:sp>
      <p:sp>
        <p:nvSpPr>
          <p:cNvPr id="767" name="“Click to edit quote title style”"/>
          <p:cNvSpPr txBox="1">
            <a:spLocks noGrp="1"/>
          </p:cNvSpPr>
          <p:nvPr>
            <p:ph type="title" hasCustomPrompt="1"/>
          </p:nvPr>
        </p:nvSpPr>
        <p:spPr>
          <a:xfrm>
            <a:off x="1595436" y="2220532"/>
            <a:ext cx="7056437" cy="2684843"/>
          </a:xfrm>
          <a:prstGeom prst="rect">
            <a:avLst/>
          </a:prstGeom>
        </p:spPr>
        <p:txBody>
          <a:bodyPr lIns="0" tIns="0" rIns="0" bIns="0" anchor="t"/>
          <a:lstStyle>
            <a:lvl1pPr>
              <a:defRPr spc="-50">
                <a:latin typeface="Times New Roman"/>
                <a:ea typeface="Times New Roman"/>
                <a:cs typeface="Times New Roman"/>
                <a:sym typeface="Times New Roman"/>
              </a:defRPr>
            </a:lvl1pPr>
          </a:lstStyle>
          <a:p>
            <a:r>
              <a:t>“Click to edit quote title style”</a:t>
            </a:r>
          </a:p>
        </p:txBody>
      </p:sp>
      <p:sp>
        <p:nvSpPr>
          <p:cNvPr id="76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Quote_Stone">
    <p:bg>
      <p:bgPr>
        <a:solidFill>
          <a:srgbClr val="FAFBFA"/>
        </a:solidFill>
        <a:effectLst/>
      </p:bgPr>
    </p:bg>
    <p:spTree>
      <p:nvGrpSpPr>
        <p:cNvPr id="1" name=""/>
        <p:cNvGrpSpPr/>
        <p:nvPr/>
      </p:nvGrpSpPr>
      <p:grpSpPr>
        <a:xfrm>
          <a:off x="0" y="0"/>
          <a:ext cx="0" cy="0"/>
          <a:chOff x="0" y="0"/>
          <a:chExt cx="0" cy="0"/>
        </a:xfrm>
      </p:grpSpPr>
      <p:sp>
        <p:nvSpPr>
          <p:cNvPr id="775" name="Rectangle 1"/>
          <p:cNvSpPr/>
          <p:nvPr/>
        </p:nvSpPr>
        <p:spPr>
          <a:xfrm>
            <a:off x="300038" y="296863"/>
            <a:ext cx="11591926" cy="6264276"/>
          </a:xfrm>
          <a:prstGeom prst="rect">
            <a:avLst/>
          </a:prstGeom>
          <a:solidFill>
            <a:srgbClr val="DBDAD3"/>
          </a:solidFill>
          <a:ln w="12700">
            <a:miter lim="400000"/>
          </a:ln>
        </p:spPr>
        <p:txBody>
          <a:bodyPr lIns="45719" rIns="45719" anchor="ctr"/>
          <a:lstStyle/>
          <a:p>
            <a:pPr algn="ctr">
              <a:defRPr>
                <a:solidFill>
                  <a:srgbClr val="FAFBFA"/>
                </a:solidFill>
                <a:latin typeface="Arial"/>
                <a:ea typeface="Arial"/>
                <a:cs typeface="Arial"/>
                <a:sym typeface="Arial"/>
              </a:defRPr>
            </a:pPr>
            <a:endParaRPr/>
          </a:p>
        </p:txBody>
      </p:sp>
      <p:sp>
        <p:nvSpPr>
          <p:cNvPr id="776" name="Body Level One…"/>
          <p:cNvSpPr txBox="1">
            <a:spLocks noGrp="1"/>
          </p:cNvSpPr>
          <p:nvPr>
            <p:ph type="body" sz="quarter" idx="1" hasCustomPrompt="1"/>
          </p:nvPr>
        </p:nvSpPr>
        <p:spPr>
          <a:xfrm>
            <a:off x="1595437" y="1736725"/>
            <a:ext cx="7056437" cy="188398"/>
          </a:xfrm>
          <a:prstGeom prst="rect">
            <a:avLst/>
          </a:prstGeom>
        </p:spPr>
        <p:txBody>
          <a:bodyPr lIns="0" tIns="0" rIns="0" bIns="0"/>
          <a:lstStyle>
            <a:lvl1pPr marL="0" indent="0">
              <a:buSzTx/>
              <a:buFontTx/>
              <a:buNone/>
              <a:defRPr sz="1200" spc="100">
                <a:latin typeface="Arial"/>
                <a:ea typeface="Arial"/>
                <a:cs typeface="Arial"/>
                <a:sym typeface="Arial"/>
              </a:defRPr>
            </a:lvl1pPr>
            <a:lvl2pPr marL="0" indent="457200">
              <a:buSzTx/>
              <a:buFontTx/>
              <a:buNone/>
              <a:defRPr sz="1200" spc="100">
                <a:latin typeface="Arial"/>
                <a:ea typeface="Arial"/>
                <a:cs typeface="Arial"/>
                <a:sym typeface="Arial"/>
              </a:defRPr>
            </a:lvl2pPr>
            <a:lvl3pPr marL="0" indent="914400">
              <a:buSzTx/>
              <a:buFontTx/>
              <a:buNone/>
              <a:defRPr sz="1200" spc="100">
                <a:latin typeface="Arial"/>
                <a:ea typeface="Arial"/>
                <a:cs typeface="Arial"/>
                <a:sym typeface="Arial"/>
              </a:defRPr>
            </a:lvl3pPr>
            <a:lvl4pPr marL="0" indent="1371600">
              <a:buSzTx/>
              <a:buFontTx/>
              <a:buNone/>
              <a:defRPr sz="1200" spc="100">
                <a:latin typeface="Arial"/>
                <a:ea typeface="Arial"/>
                <a:cs typeface="Arial"/>
                <a:sym typeface="Arial"/>
              </a:defRPr>
            </a:lvl4pPr>
            <a:lvl5pPr marL="0" indent="1828800">
              <a:buSzTx/>
              <a:buFontTx/>
              <a:buNone/>
              <a:defRPr sz="1200" spc="100">
                <a:latin typeface="Arial"/>
                <a:ea typeface="Arial"/>
                <a:cs typeface="Arial"/>
                <a:sym typeface="Arial"/>
              </a:defRPr>
            </a:lvl5pPr>
          </a:lstStyle>
          <a:p>
            <a:r>
              <a:t>Name Surname, Position</a:t>
            </a:r>
          </a:p>
          <a:p>
            <a:pPr lvl="1"/>
            <a:endParaRPr/>
          </a:p>
          <a:p>
            <a:pPr lvl="2"/>
            <a:endParaRPr/>
          </a:p>
          <a:p>
            <a:pPr lvl="3"/>
            <a:endParaRPr/>
          </a:p>
          <a:p>
            <a:pPr lvl="4"/>
            <a:endParaRPr/>
          </a:p>
        </p:txBody>
      </p:sp>
      <p:sp>
        <p:nvSpPr>
          <p:cNvPr id="777" name="“Click to edit quote title style”"/>
          <p:cNvSpPr txBox="1">
            <a:spLocks noGrp="1"/>
          </p:cNvSpPr>
          <p:nvPr>
            <p:ph type="title" hasCustomPrompt="1"/>
          </p:nvPr>
        </p:nvSpPr>
        <p:spPr>
          <a:xfrm>
            <a:off x="1595436" y="2220532"/>
            <a:ext cx="7056437" cy="2684843"/>
          </a:xfrm>
          <a:prstGeom prst="rect">
            <a:avLst/>
          </a:prstGeom>
        </p:spPr>
        <p:txBody>
          <a:bodyPr lIns="0" tIns="0" rIns="0" bIns="0" anchor="t"/>
          <a:lstStyle>
            <a:lvl1pPr>
              <a:defRPr spc="-50">
                <a:latin typeface="Times New Roman"/>
                <a:ea typeface="Times New Roman"/>
                <a:cs typeface="Times New Roman"/>
                <a:sym typeface="Times New Roman"/>
              </a:defRPr>
            </a:lvl1pPr>
          </a:lstStyle>
          <a:p>
            <a:r>
              <a:t>“Click to edit quote title style”</a:t>
            </a:r>
          </a:p>
        </p:txBody>
      </p:sp>
      <p:sp>
        <p:nvSpPr>
          <p:cNvPr id="77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1_Graph_Navy">
    <p:bg>
      <p:bgPr>
        <a:solidFill>
          <a:srgbClr val="FAFBFA"/>
        </a:solidFill>
        <a:effectLst/>
      </p:bgPr>
    </p:bg>
    <p:spTree>
      <p:nvGrpSpPr>
        <p:cNvPr id="1" name=""/>
        <p:cNvGrpSpPr/>
        <p:nvPr/>
      </p:nvGrpSpPr>
      <p:grpSpPr>
        <a:xfrm>
          <a:off x="0" y="0"/>
          <a:ext cx="0" cy="0"/>
          <a:chOff x="0" y="0"/>
          <a:chExt cx="0" cy="0"/>
        </a:xfrm>
      </p:grpSpPr>
      <p:sp>
        <p:nvSpPr>
          <p:cNvPr id="785" name="Rectangle 6"/>
          <p:cNvSpPr/>
          <p:nvPr/>
        </p:nvSpPr>
        <p:spPr>
          <a:xfrm>
            <a:off x="7427341" y="-1"/>
            <a:ext cx="4764659" cy="6858001"/>
          </a:xfrm>
          <a:prstGeom prst="rect">
            <a:avLst/>
          </a:prstGeom>
          <a:solidFill>
            <a:srgbClr val="2E384A"/>
          </a:solidFill>
          <a:ln w="12700">
            <a:miter lim="400000"/>
          </a:ln>
        </p:spPr>
        <p:txBody>
          <a:bodyPr lIns="45719" rIns="45719" anchor="ctr"/>
          <a:lstStyle/>
          <a:p>
            <a:pPr algn="ctr">
              <a:defRPr>
                <a:solidFill>
                  <a:srgbClr val="FAFBFA"/>
                </a:solidFill>
                <a:latin typeface="Arial"/>
                <a:ea typeface="Arial"/>
                <a:cs typeface="Arial"/>
                <a:sym typeface="Arial"/>
              </a:defRPr>
            </a:pPr>
            <a:endParaRPr/>
          </a:p>
        </p:txBody>
      </p:sp>
      <p:sp>
        <p:nvSpPr>
          <p:cNvPr id="786" name="£20m"/>
          <p:cNvSpPr txBox="1">
            <a:spLocks noGrp="1"/>
          </p:cNvSpPr>
          <p:nvPr>
            <p:ph type="title" hasCustomPrompt="1"/>
          </p:nvPr>
        </p:nvSpPr>
        <p:spPr>
          <a:xfrm>
            <a:off x="8293410" y="1736725"/>
            <a:ext cx="3027216" cy="1728789"/>
          </a:xfrm>
          <a:prstGeom prst="rect">
            <a:avLst/>
          </a:prstGeom>
        </p:spPr>
        <p:txBody>
          <a:bodyPr lIns="0" tIns="0" rIns="0" bIns="0" anchor="t"/>
          <a:lstStyle>
            <a:lvl1pPr>
              <a:defRPr sz="8000">
                <a:solidFill>
                  <a:srgbClr val="FAFBFA"/>
                </a:solidFill>
                <a:latin typeface="Times New Roman"/>
                <a:ea typeface="Times New Roman"/>
                <a:cs typeface="Times New Roman"/>
                <a:sym typeface="Times New Roman"/>
              </a:defRPr>
            </a:lvl1pPr>
          </a:lstStyle>
          <a:p>
            <a:r>
              <a:t>£20m</a:t>
            </a:r>
          </a:p>
        </p:txBody>
      </p:sp>
      <p:sp>
        <p:nvSpPr>
          <p:cNvPr id="787" name="Body Level One…"/>
          <p:cNvSpPr txBox="1">
            <a:spLocks noGrp="1"/>
          </p:cNvSpPr>
          <p:nvPr>
            <p:ph type="body" sz="quarter" idx="1"/>
          </p:nvPr>
        </p:nvSpPr>
        <p:spPr>
          <a:xfrm>
            <a:off x="8293410" y="4321383"/>
            <a:ext cx="3027215" cy="2239754"/>
          </a:xfrm>
          <a:prstGeom prst="rect">
            <a:avLst/>
          </a:prstGeom>
        </p:spPr>
        <p:txBody>
          <a:bodyPr lIns="0" tIns="0" rIns="0" bIns="0"/>
          <a:lstStyle>
            <a:lvl1pPr marL="0" indent="0">
              <a:buSzTx/>
              <a:buFontTx/>
              <a:buNone/>
              <a:defRPr sz="1200">
                <a:solidFill>
                  <a:srgbClr val="FAFBFA"/>
                </a:solidFill>
                <a:latin typeface="Arial"/>
                <a:ea typeface="Arial"/>
                <a:cs typeface="Arial"/>
                <a:sym typeface="Arial"/>
              </a:defRPr>
            </a:lvl1pPr>
            <a:lvl2pPr marL="0" indent="457200">
              <a:buSzTx/>
              <a:buFontTx/>
              <a:buNone/>
              <a:defRPr sz="1200">
                <a:solidFill>
                  <a:srgbClr val="FAFBFA"/>
                </a:solidFill>
                <a:latin typeface="Arial"/>
                <a:ea typeface="Arial"/>
                <a:cs typeface="Arial"/>
                <a:sym typeface="Arial"/>
              </a:defRPr>
            </a:lvl2pPr>
            <a:lvl3pPr marL="0" indent="914400">
              <a:buSzTx/>
              <a:buFontTx/>
              <a:buNone/>
              <a:defRPr sz="1200">
                <a:solidFill>
                  <a:srgbClr val="FAFBFA"/>
                </a:solidFill>
                <a:latin typeface="Arial"/>
                <a:ea typeface="Arial"/>
                <a:cs typeface="Arial"/>
                <a:sym typeface="Arial"/>
              </a:defRPr>
            </a:lvl3pPr>
            <a:lvl4pPr marL="0" indent="1371600">
              <a:buSzTx/>
              <a:buFontTx/>
              <a:buNone/>
              <a:defRPr sz="1200">
                <a:solidFill>
                  <a:srgbClr val="FAFBFA"/>
                </a:solidFill>
                <a:latin typeface="Arial"/>
                <a:ea typeface="Arial"/>
                <a:cs typeface="Arial"/>
                <a:sym typeface="Arial"/>
              </a:defRPr>
            </a:lvl4pPr>
            <a:lvl5pPr marL="0" indent="1828800">
              <a:buSzTx/>
              <a:buFontTx/>
              <a:buNone/>
              <a:defRPr sz="1200">
                <a:solidFill>
                  <a:srgbClr val="FAFBFA"/>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88"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789" name="Text Placeholder 5"/>
          <p:cNvSpPr>
            <a:spLocks noGrp="1"/>
          </p:cNvSpPr>
          <p:nvPr>
            <p:ph type="body" sz="quarter" idx="21" hasCustomPrompt="1"/>
          </p:nvPr>
        </p:nvSpPr>
        <p:spPr>
          <a:xfrm>
            <a:off x="587374" y="587694"/>
            <a:ext cx="5338040" cy="579439"/>
          </a:xfrm>
          <a:prstGeom prst="rect">
            <a:avLst/>
          </a:prstGeom>
        </p:spPr>
        <p:txBody>
          <a:bodyPr lIns="0" tIns="0" rIns="0" bIns="0"/>
          <a:lstStyle>
            <a:lvl1pPr marL="0" indent="0">
              <a:buSzTx/>
              <a:buFontTx/>
              <a:buNone/>
              <a:defRPr sz="3600">
                <a:latin typeface="Times New Roman"/>
                <a:ea typeface="Times New Roman"/>
                <a:cs typeface="Times New Roman"/>
                <a:sym typeface="Times New Roman"/>
              </a:defRPr>
            </a:lvl1pPr>
          </a:lstStyle>
          <a:p>
            <a:r>
              <a:t>Click to edit text styles</a:t>
            </a: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1_Graph_Sky">
    <p:bg>
      <p:bgPr>
        <a:solidFill>
          <a:srgbClr val="FAFBFA"/>
        </a:solidFill>
        <a:effectLst/>
      </p:bgPr>
    </p:bg>
    <p:spTree>
      <p:nvGrpSpPr>
        <p:cNvPr id="1" name=""/>
        <p:cNvGrpSpPr/>
        <p:nvPr/>
      </p:nvGrpSpPr>
      <p:grpSpPr>
        <a:xfrm>
          <a:off x="0" y="0"/>
          <a:ext cx="0" cy="0"/>
          <a:chOff x="0" y="0"/>
          <a:chExt cx="0" cy="0"/>
        </a:xfrm>
      </p:grpSpPr>
      <p:sp>
        <p:nvSpPr>
          <p:cNvPr id="796" name="Rectangle 6"/>
          <p:cNvSpPr/>
          <p:nvPr/>
        </p:nvSpPr>
        <p:spPr>
          <a:xfrm>
            <a:off x="7427341" y="-1"/>
            <a:ext cx="4764659" cy="6858001"/>
          </a:xfrm>
          <a:prstGeom prst="rect">
            <a:avLst/>
          </a:prstGeom>
          <a:solidFill>
            <a:srgbClr val="C9D7DC"/>
          </a:solidFill>
          <a:ln w="12700">
            <a:miter lim="400000"/>
          </a:ln>
        </p:spPr>
        <p:txBody>
          <a:bodyPr lIns="45719" rIns="45719" anchor="ctr"/>
          <a:lstStyle/>
          <a:p>
            <a:pPr algn="ctr">
              <a:defRPr>
                <a:solidFill>
                  <a:srgbClr val="FAFBFA"/>
                </a:solidFill>
                <a:latin typeface="Arial"/>
                <a:ea typeface="Arial"/>
                <a:cs typeface="Arial"/>
                <a:sym typeface="Arial"/>
              </a:defRPr>
            </a:pPr>
            <a:endParaRPr/>
          </a:p>
        </p:txBody>
      </p:sp>
      <p:sp>
        <p:nvSpPr>
          <p:cNvPr id="797" name="£20m"/>
          <p:cNvSpPr txBox="1">
            <a:spLocks noGrp="1"/>
          </p:cNvSpPr>
          <p:nvPr>
            <p:ph type="title" hasCustomPrompt="1"/>
          </p:nvPr>
        </p:nvSpPr>
        <p:spPr>
          <a:xfrm>
            <a:off x="8293410" y="1736725"/>
            <a:ext cx="3027216" cy="1728789"/>
          </a:xfrm>
          <a:prstGeom prst="rect">
            <a:avLst/>
          </a:prstGeom>
        </p:spPr>
        <p:txBody>
          <a:bodyPr lIns="0" tIns="0" rIns="0" bIns="0" anchor="t"/>
          <a:lstStyle>
            <a:lvl1pPr>
              <a:defRPr sz="8000">
                <a:latin typeface="Times New Roman"/>
                <a:ea typeface="Times New Roman"/>
                <a:cs typeface="Times New Roman"/>
                <a:sym typeface="Times New Roman"/>
              </a:defRPr>
            </a:lvl1pPr>
          </a:lstStyle>
          <a:p>
            <a:r>
              <a:t>£20m</a:t>
            </a:r>
          </a:p>
        </p:txBody>
      </p:sp>
      <p:sp>
        <p:nvSpPr>
          <p:cNvPr id="798" name="Body Level One…"/>
          <p:cNvSpPr txBox="1">
            <a:spLocks noGrp="1"/>
          </p:cNvSpPr>
          <p:nvPr>
            <p:ph type="body" sz="quarter" idx="1"/>
          </p:nvPr>
        </p:nvSpPr>
        <p:spPr>
          <a:xfrm>
            <a:off x="8293410" y="4321383"/>
            <a:ext cx="3027215" cy="2239754"/>
          </a:xfrm>
          <a:prstGeom prst="rect">
            <a:avLst/>
          </a:prstGeom>
        </p:spPr>
        <p:txBody>
          <a:bodyPr lIns="0" tIns="0" rIns="0" bIns="0"/>
          <a:lstStyle>
            <a:lvl1pPr marL="0" indent="0">
              <a:buSzTx/>
              <a:buFontTx/>
              <a:buNone/>
              <a:defRPr sz="1200">
                <a:latin typeface="Arial"/>
                <a:ea typeface="Arial"/>
                <a:cs typeface="Arial"/>
                <a:sym typeface="Arial"/>
              </a:defRPr>
            </a:lvl1pPr>
            <a:lvl2pPr marL="0" indent="457200">
              <a:buSzTx/>
              <a:buFontTx/>
              <a:buNone/>
              <a:defRPr sz="1200">
                <a:latin typeface="Arial"/>
                <a:ea typeface="Arial"/>
                <a:cs typeface="Arial"/>
                <a:sym typeface="Arial"/>
              </a:defRPr>
            </a:lvl2pPr>
            <a:lvl3pPr marL="0" indent="914400">
              <a:buSzTx/>
              <a:buFontTx/>
              <a:buNone/>
              <a:defRPr sz="1200">
                <a:latin typeface="Arial"/>
                <a:ea typeface="Arial"/>
                <a:cs typeface="Arial"/>
                <a:sym typeface="Arial"/>
              </a:defRPr>
            </a:lvl3pPr>
            <a:lvl4pPr marL="0" indent="1371600">
              <a:buSzTx/>
              <a:buFontTx/>
              <a:buNone/>
              <a:defRPr sz="1200">
                <a:latin typeface="Arial"/>
                <a:ea typeface="Arial"/>
                <a:cs typeface="Arial"/>
                <a:sym typeface="Arial"/>
              </a:defRPr>
            </a:lvl4pPr>
            <a:lvl5pPr marL="0" indent="1828800">
              <a:buSzTx/>
              <a:buFontTx/>
              <a:buNone/>
              <a:defRPr sz="1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99" name="Text Placeholder 5"/>
          <p:cNvSpPr>
            <a:spLocks noGrp="1"/>
          </p:cNvSpPr>
          <p:nvPr>
            <p:ph type="body" sz="quarter" idx="21" hasCustomPrompt="1"/>
          </p:nvPr>
        </p:nvSpPr>
        <p:spPr>
          <a:xfrm>
            <a:off x="587374" y="587694"/>
            <a:ext cx="5338040" cy="579439"/>
          </a:xfrm>
          <a:prstGeom prst="rect">
            <a:avLst/>
          </a:prstGeom>
        </p:spPr>
        <p:txBody>
          <a:bodyPr lIns="0" tIns="0" rIns="0" bIns="0"/>
          <a:lstStyle>
            <a:lvl1pPr marL="0" indent="0">
              <a:buSzTx/>
              <a:buFontTx/>
              <a:buNone/>
              <a:defRPr sz="3600">
                <a:latin typeface="Times New Roman"/>
                <a:ea typeface="Times New Roman"/>
                <a:cs typeface="Times New Roman"/>
                <a:sym typeface="Times New Roman"/>
              </a:defRPr>
            </a:lvl1pPr>
          </a:lstStyle>
          <a:p>
            <a:r>
              <a:t>Click to edit text styles</a:t>
            </a:r>
          </a:p>
        </p:txBody>
      </p:sp>
      <p:sp>
        <p:nvSpPr>
          <p:cNvPr id="800"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2_Graph_White">
    <p:bg>
      <p:bgPr>
        <a:solidFill>
          <a:srgbClr val="FAFBFA"/>
        </a:solidFill>
        <a:effectLst/>
      </p:bgPr>
    </p:bg>
    <p:spTree>
      <p:nvGrpSpPr>
        <p:cNvPr id="1" name=""/>
        <p:cNvGrpSpPr/>
        <p:nvPr/>
      </p:nvGrpSpPr>
      <p:grpSpPr>
        <a:xfrm>
          <a:off x="0" y="0"/>
          <a:ext cx="0" cy="0"/>
          <a:chOff x="0" y="0"/>
          <a:chExt cx="0" cy="0"/>
        </a:xfrm>
      </p:grpSpPr>
      <p:sp>
        <p:nvSpPr>
          <p:cNvPr id="807" name="10%"/>
          <p:cNvSpPr txBox="1">
            <a:spLocks noGrp="1"/>
          </p:cNvSpPr>
          <p:nvPr>
            <p:ph type="title" hasCustomPrompt="1"/>
          </p:nvPr>
        </p:nvSpPr>
        <p:spPr>
          <a:xfrm>
            <a:off x="7544493" y="2333432"/>
            <a:ext cx="3189564" cy="1728790"/>
          </a:xfrm>
          <a:prstGeom prst="rect">
            <a:avLst/>
          </a:prstGeom>
        </p:spPr>
        <p:txBody>
          <a:bodyPr lIns="0" tIns="0" rIns="0" bIns="0"/>
          <a:lstStyle>
            <a:lvl1pPr>
              <a:defRPr sz="12000">
                <a:latin typeface="Times New Roman"/>
                <a:ea typeface="Times New Roman"/>
                <a:cs typeface="Times New Roman"/>
                <a:sym typeface="Times New Roman"/>
              </a:defRPr>
            </a:lvl1pPr>
          </a:lstStyle>
          <a:p>
            <a:r>
              <a:t>10%</a:t>
            </a:r>
          </a:p>
        </p:txBody>
      </p:sp>
      <p:sp>
        <p:nvSpPr>
          <p:cNvPr id="808" name="Body Level One…"/>
          <p:cNvSpPr txBox="1">
            <a:spLocks noGrp="1"/>
          </p:cNvSpPr>
          <p:nvPr>
            <p:ph type="body" sz="quarter" idx="1"/>
          </p:nvPr>
        </p:nvSpPr>
        <p:spPr>
          <a:xfrm>
            <a:off x="7543800" y="1296987"/>
            <a:ext cx="3190875" cy="831490"/>
          </a:xfrm>
          <a:prstGeom prst="rect">
            <a:avLst/>
          </a:prstGeom>
        </p:spPr>
        <p:txBody>
          <a:bodyPr lIns="0" tIns="0" rIns="0" bIns="0" anchor="b"/>
          <a:lstStyle>
            <a:lvl1pPr marL="0" indent="0">
              <a:buSzTx/>
              <a:buFontTx/>
              <a:buNone/>
              <a:defRPr sz="1200">
                <a:latin typeface="Arial"/>
                <a:ea typeface="Arial"/>
                <a:cs typeface="Arial"/>
                <a:sym typeface="Arial"/>
              </a:defRPr>
            </a:lvl1pPr>
            <a:lvl2pPr marL="0" indent="457200">
              <a:buSzTx/>
              <a:buFontTx/>
              <a:buNone/>
              <a:defRPr sz="1200">
                <a:latin typeface="Arial"/>
                <a:ea typeface="Arial"/>
                <a:cs typeface="Arial"/>
                <a:sym typeface="Arial"/>
              </a:defRPr>
            </a:lvl2pPr>
            <a:lvl3pPr marL="0" indent="914400">
              <a:buSzTx/>
              <a:buFontTx/>
              <a:buNone/>
              <a:defRPr sz="1200">
                <a:latin typeface="Arial"/>
                <a:ea typeface="Arial"/>
                <a:cs typeface="Arial"/>
                <a:sym typeface="Arial"/>
              </a:defRPr>
            </a:lvl3pPr>
            <a:lvl4pPr marL="0" indent="1371600">
              <a:buSzTx/>
              <a:buFontTx/>
              <a:buNone/>
              <a:defRPr sz="1200">
                <a:latin typeface="Arial"/>
                <a:ea typeface="Arial"/>
                <a:cs typeface="Arial"/>
                <a:sym typeface="Arial"/>
              </a:defRPr>
            </a:lvl4pPr>
            <a:lvl5pPr marL="0" indent="1828800">
              <a:buSzTx/>
              <a:buFontTx/>
              <a:buNone/>
              <a:defRPr sz="1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9" name="Text Placeholder 2"/>
          <p:cNvSpPr>
            <a:spLocks noGrp="1"/>
          </p:cNvSpPr>
          <p:nvPr>
            <p:ph type="body" sz="quarter" idx="21"/>
          </p:nvPr>
        </p:nvSpPr>
        <p:spPr>
          <a:xfrm>
            <a:off x="7543182" y="4266307"/>
            <a:ext cx="3190876" cy="2007494"/>
          </a:xfrm>
          <a:prstGeom prst="rect">
            <a:avLst/>
          </a:prstGeom>
        </p:spPr>
        <p:txBody>
          <a:bodyPr lIns="0" tIns="0" rIns="0" bIns="0"/>
          <a:lstStyle/>
          <a:p>
            <a:pPr marL="0" indent="0">
              <a:buSzTx/>
              <a:buFontTx/>
              <a:buNone/>
              <a:defRPr sz="1200">
                <a:latin typeface="Arial"/>
                <a:ea typeface="Arial"/>
                <a:cs typeface="Arial"/>
                <a:sym typeface="Arial"/>
              </a:defRPr>
            </a:pPr>
            <a:endParaRPr/>
          </a:p>
        </p:txBody>
      </p:sp>
      <p:sp>
        <p:nvSpPr>
          <p:cNvPr id="810"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hank you">
    <p:bg>
      <p:bgPr>
        <a:solidFill>
          <a:srgbClr val="2E384A"/>
        </a:solidFill>
        <a:effectLst/>
      </p:bgPr>
    </p:bg>
    <p:spTree>
      <p:nvGrpSpPr>
        <p:cNvPr id="1" name=""/>
        <p:cNvGrpSpPr/>
        <p:nvPr/>
      </p:nvGrpSpPr>
      <p:grpSpPr>
        <a:xfrm>
          <a:off x="0" y="0"/>
          <a:ext cx="0" cy="0"/>
          <a:chOff x="0" y="0"/>
          <a:chExt cx="0" cy="0"/>
        </a:xfrm>
      </p:grpSpPr>
      <p:pic>
        <p:nvPicPr>
          <p:cNvPr id="817"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818" name="Slide Number"/>
          <p:cNvSpPr txBox="1">
            <a:spLocks noGrp="1"/>
          </p:cNvSpPr>
          <p:nvPr>
            <p:ph type="sldNum" sz="quarter" idx="2"/>
          </p:nvPr>
        </p:nvSpPr>
        <p:spPr>
          <a:xfrm>
            <a:off x="326857" y="6307059"/>
            <a:ext cx="231273" cy="214698"/>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sp>
        <p:nvSpPr>
          <p:cNvPr id="819" name="Title 1"/>
          <p:cNvSpPr txBox="1"/>
          <p:nvPr/>
        </p:nvSpPr>
        <p:spPr>
          <a:xfrm>
            <a:off x="1601579" y="1747175"/>
            <a:ext cx="7050297" cy="1112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90000"/>
              </a:lnSpc>
              <a:defRPr sz="8000">
                <a:solidFill>
                  <a:srgbClr val="FAFBFA"/>
                </a:solidFill>
                <a:latin typeface="Times New Roman"/>
                <a:ea typeface="Times New Roman"/>
                <a:cs typeface="Times New Roman"/>
                <a:sym typeface="Times New Roman"/>
              </a:defRPr>
            </a:lvl1pPr>
          </a:lstStyle>
          <a:p>
            <a:r>
              <a:t>Thank you</a:t>
            </a:r>
          </a:p>
        </p:txBody>
      </p:sp>
      <p:pic>
        <p:nvPicPr>
          <p:cNvPr id="820" name="Picture 10" descr="Picture 10"/>
          <p:cNvPicPr>
            <a:picLocks noChangeAspect="1"/>
          </p:cNvPicPr>
          <p:nvPr/>
        </p:nvPicPr>
        <p:blipFill>
          <a:blip r:embed="rId3"/>
          <a:stretch>
            <a:fillRect/>
          </a:stretch>
        </p:blipFill>
        <p:spPr>
          <a:xfrm rot="16200000">
            <a:off x="-108007" y="2544664"/>
            <a:ext cx="1671011" cy="71446"/>
          </a:xfrm>
          <a:prstGeom prst="rect">
            <a:avLst/>
          </a:prstGeom>
          <a:ln w="12700">
            <a:miter lim="400000"/>
          </a:ln>
        </p:spPr>
      </p:pic>
      <p:pic>
        <p:nvPicPr>
          <p:cNvPr id="821" name="Picture 9" descr="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75" y="597403"/>
            <a:ext cx="1828800" cy="626133"/>
          </a:xfrm>
          <a:prstGeom prst="rect">
            <a:avLst/>
          </a:prstGeom>
          <a:ln w="12700">
            <a:miter lim="400000"/>
          </a:ln>
        </p:spPr>
      </p:pic>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Disclaimer ">
    <p:bg>
      <p:bgPr>
        <a:solidFill>
          <a:srgbClr val="DBDAD3"/>
        </a:solidFill>
        <a:effectLst/>
      </p:bgPr>
    </p:bg>
    <p:spTree>
      <p:nvGrpSpPr>
        <p:cNvPr id="1" name=""/>
        <p:cNvGrpSpPr/>
        <p:nvPr/>
      </p:nvGrpSpPr>
      <p:grpSpPr>
        <a:xfrm>
          <a:off x="0" y="0"/>
          <a:ext cx="0" cy="0"/>
          <a:chOff x="0" y="0"/>
          <a:chExt cx="0" cy="0"/>
        </a:xfrm>
      </p:grpSpPr>
      <p:pic>
        <p:nvPicPr>
          <p:cNvPr id="828"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829" name="Body Level One…"/>
          <p:cNvSpPr txBox="1">
            <a:spLocks noGrp="1"/>
          </p:cNvSpPr>
          <p:nvPr>
            <p:ph type="body" sz="half" idx="1" hasCustomPrompt="1"/>
          </p:nvPr>
        </p:nvSpPr>
        <p:spPr>
          <a:xfrm>
            <a:off x="587375" y="1480929"/>
            <a:ext cx="7173831" cy="4440901"/>
          </a:xfrm>
          <a:prstGeom prst="rect">
            <a:avLst/>
          </a:prstGeom>
        </p:spPr>
        <p:txBody>
          <a:bodyPr lIns="0" tIns="0" rIns="0" bIns="0" numCol="2" spcCol="179999"/>
          <a:lstStyle>
            <a:lvl1pPr marL="0" indent="0">
              <a:lnSpc>
                <a:spcPct val="110000"/>
              </a:lnSpc>
              <a:spcBef>
                <a:spcPts val="700"/>
              </a:spcBef>
              <a:buSzTx/>
              <a:buFontTx/>
              <a:buNone/>
              <a:defRPr sz="900">
                <a:latin typeface="Arial"/>
                <a:ea typeface="Arial"/>
                <a:cs typeface="Arial"/>
                <a:sym typeface="Arial"/>
              </a:defRPr>
            </a:lvl1pPr>
            <a:lvl2pPr marL="0" indent="0">
              <a:lnSpc>
                <a:spcPct val="110000"/>
              </a:lnSpc>
              <a:spcBef>
                <a:spcPts val="700"/>
              </a:spcBef>
              <a:buSzTx/>
              <a:buFontTx/>
              <a:buNone/>
              <a:defRPr sz="900">
                <a:latin typeface="Arial"/>
                <a:ea typeface="Arial"/>
                <a:cs typeface="Arial"/>
                <a:sym typeface="Arial"/>
              </a:defRPr>
            </a:lvl2pPr>
            <a:lvl3pPr marL="0" indent="0">
              <a:lnSpc>
                <a:spcPct val="110000"/>
              </a:lnSpc>
              <a:spcBef>
                <a:spcPts val="700"/>
              </a:spcBef>
              <a:buSzTx/>
              <a:buFontTx/>
              <a:buNone/>
              <a:defRPr sz="900">
                <a:latin typeface="Arial"/>
                <a:ea typeface="Arial"/>
                <a:cs typeface="Arial"/>
                <a:sym typeface="Arial"/>
              </a:defRPr>
            </a:lvl3pPr>
            <a:lvl4pPr marL="0" indent="0">
              <a:lnSpc>
                <a:spcPct val="110000"/>
              </a:lnSpc>
              <a:spcBef>
                <a:spcPts val="700"/>
              </a:spcBef>
              <a:buSzTx/>
              <a:buFontTx/>
              <a:buNone/>
              <a:defRPr sz="900">
                <a:latin typeface="Arial"/>
                <a:ea typeface="Arial"/>
                <a:cs typeface="Arial"/>
                <a:sym typeface="Arial"/>
              </a:defRPr>
            </a:lvl4pPr>
            <a:lvl5pPr marL="0" indent="0">
              <a:lnSpc>
                <a:spcPct val="110000"/>
              </a:lnSpc>
              <a:spcBef>
                <a:spcPts val="700"/>
              </a:spcBef>
              <a:buSzTx/>
              <a:buFontTx/>
              <a:buNone/>
              <a:defRPr sz="900">
                <a:latin typeface="Arial"/>
                <a:ea typeface="Arial"/>
                <a:cs typeface="Arial"/>
                <a:sym typeface="Arial"/>
              </a:defRPr>
            </a:lvl5pPr>
          </a:lstStyle>
          <a:p>
            <a:r>
              <a:t>Lorem ipsum dolor sit amet, consectetur adipiscing elit, sed do eiusmod tempor incididunt ut labore et dolore magna aliqua. Hendrerit gravida rutrum quisque non tellus orci ac auctor. Adipiscing at in tellus integer feugiat. Commodo quis imperdiet massa tincidunt nunc pulvinar sapien et. Ipsum dolor sit amet consectetur adipiscing elit pellentesque habitant. At in tellus integer feugiat scelerisque varius. Quis imperdiet massa tincidunt nunc pulvinar sapien et ligula. Dictum non consectetur a erat nam at. Sodales neque sodales ut etiam sit amet. Faucibus turpis in eu mi bibendum neque egestas congue quisque. </a:t>
            </a:r>
          </a:p>
          <a:p>
            <a:pPr lvl="1"/>
            <a:endParaRPr/>
          </a:p>
          <a:p>
            <a:pPr lvl="2"/>
            <a:endParaRPr/>
          </a:p>
          <a:p>
            <a:pPr lvl="3"/>
            <a:endParaRPr/>
          </a:p>
          <a:p>
            <a:pPr lvl="4"/>
            <a:endParaRPr/>
          </a:p>
        </p:txBody>
      </p:sp>
      <p:sp>
        <p:nvSpPr>
          <p:cNvPr id="830" name="Slide Number"/>
          <p:cNvSpPr txBox="1">
            <a:spLocks noGrp="1"/>
          </p:cNvSpPr>
          <p:nvPr>
            <p:ph type="sldNum" sz="quarter" idx="2"/>
          </p:nvPr>
        </p:nvSpPr>
        <p:spPr>
          <a:xfrm>
            <a:off x="323903" y="6304672"/>
            <a:ext cx="231273" cy="214697"/>
          </a:xfrm>
          <a:prstGeom prst="rect">
            <a:avLst/>
          </a:prstGeom>
        </p:spPr>
        <p:txBody>
          <a:bodyPr lIns="45718" tIns="45718" rIns="45718" bIns="45718" anchor="t"/>
          <a:lstStyle>
            <a:lvl1pPr algn="l">
              <a:defRPr sz="900">
                <a:solidFill>
                  <a:srgbClr val="7F7F7F"/>
                </a:solidFill>
                <a:latin typeface="Arial"/>
                <a:ea typeface="Arial"/>
                <a:cs typeface="Arial"/>
                <a:sym typeface="Arial"/>
              </a:defRPr>
            </a:lvl1pPr>
          </a:lstStyle>
          <a:p>
            <a:fld id="{86CB4B4D-7CA3-9044-876B-883B54F8677D}" type="slidenum">
              <a:t>‹#›</a:t>
            </a:fld>
            <a:endParaRPr/>
          </a:p>
        </p:txBody>
      </p:sp>
      <p:pic>
        <p:nvPicPr>
          <p:cNvPr id="831" name="Picture 6" descr="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375" y="597403"/>
            <a:ext cx="1828800" cy="626576"/>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_Divider_Zeb_Navy">
    <p:bg>
      <p:bgPr>
        <a:solidFill>
          <a:srgbClr val="44546A"/>
        </a:solidFill>
        <a:effectLst/>
      </p:bgPr>
    </p:bg>
    <p:spTree>
      <p:nvGrpSpPr>
        <p:cNvPr id="1" name=""/>
        <p:cNvGrpSpPr/>
        <p:nvPr/>
      </p:nvGrpSpPr>
      <p:grpSpPr>
        <a:xfrm>
          <a:off x="0" y="0"/>
          <a:ext cx="0" cy="0"/>
          <a:chOff x="0" y="0"/>
          <a:chExt cx="0" cy="0"/>
        </a:xfrm>
      </p:grpSpPr>
      <p:pic>
        <p:nvPicPr>
          <p:cNvPr id="92" name="Full-1.png" descr="Full-1.png"/>
          <p:cNvPicPr>
            <a:picLocks noChangeAspect="1"/>
          </p:cNvPicPr>
          <p:nvPr/>
        </p:nvPicPr>
        <p:blipFill>
          <a:blip r:embed="rId2"/>
          <a:stretch>
            <a:fillRect/>
          </a:stretch>
        </p:blipFill>
        <p:spPr>
          <a:xfrm flipH="1">
            <a:off x="7311587" y="1721001"/>
            <a:ext cx="5458076" cy="5458076"/>
          </a:xfrm>
          <a:prstGeom prst="rect">
            <a:avLst/>
          </a:prstGeom>
          <a:ln w="12700">
            <a:miter lim="400000"/>
          </a:ln>
        </p:spPr>
      </p:pic>
      <p:sp>
        <p:nvSpPr>
          <p:cNvPr id="93" name="Title Text"/>
          <p:cNvSpPr txBox="1">
            <a:spLocks noGrp="1"/>
          </p:cNvSpPr>
          <p:nvPr>
            <p:ph type="title"/>
          </p:nvPr>
        </p:nvSpPr>
        <p:spPr>
          <a:xfrm>
            <a:off x="587375" y="1736725"/>
            <a:ext cx="5329240" cy="1439864"/>
          </a:xfrm>
          <a:prstGeom prst="rect">
            <a:avLst/>
          </a:prstGeom>
        </p:spPr>
        <p:txBody>
          <a:bodyPr anchor="b"/>
          <a:lstStyle>
            <a:lvl1pPr>
              <a:defRPr sz="3600">
                <a:solidFill>
                  <a:srgbClr val="FFFFFF"/>
                </a:solidFill>
              </a:defRPr>
            </a:lvl1pPr>
          </a:lstStyle>
          <a:p>
            <a:r>
              <a:t>Title Text</a:t>
            </a:r>
          </a:p>
        </p:txBody>
      </p:sp>
      <p:sp>
        <p:nvSpPr>
          <p:cNvPr id="94" name="Body Level One…"/>
          <p:cNvSpPr txBox="1">
            <a:spLocks noGrp="1"/>
          </p:cNvSpPr>
          <p:nvPr>
            <p:ph type="body" sz="quarter" idx="1"/>
          </p:nvPr>
        </p:nvSpPr>
        <p:spPr>
          <a:xfrm>
            <a:off x="587373" y="3496107"/>
            <a:ext cx="5329240" cy="332400"/>
          </a:xfrm>
          <a:prstGeom prst="rect">
            <a:avLst/>
          </a:prstGeom>
        </p:spPr>
        <p:txBody>
          <a:bodyPr/>
          <a:lstStyle>
            <a:lvl1pPr marL="0" indent="0">
              <a:buSzTx/>
              <a:buFontTx/>
              <a:buNone/>
              <a:defRPr sz="1600">
                <a:solidFill>
                  <a:srgbClr val="FFFFFF"/>
                </a:solidFill>
              </a:defRPr>
            </a:lvl1pPr>
            <a:lvl2pPr marL="0" indent="457200">
              <a:buSzTx/>
              <a:buFontTx/>
              <a:buNone/>
              <a:defRPr sz="1600">
                <a:solidFill>
                  <a:srgbClr val="FFFFFF"/>
                </a:solidFill>
              </a:defRPr>
            </a:lvl2pPr>
            <a:lvl3pPr marL="0" indent="914400">
              <a:buSzTx/>
              <a:buFontTx/>
              <a:buNone/>
              <a:defRPr sz="1600">
                <a:solidFill>
                  <a:srgbClr val="FFFFFF"/>
                </a:solidFill>
              </a:defRPr>
            </a:lvl3pPr>
            <a:lvl4pPr marL="0" indent="1371600">
              <a:buSzTx/>
              <a:buFontTx/>
              <a:buNone/>
              <a:defRPr sz="1600">
                <a:solidFill>
                  <a:srgbClr val="FFFFFF"/>
                </a:solidFill>
              </a:defRPr>
            </a:lvl4pPr>
            <a:lvl5pPr marL="0" indent="1828800">
              <a:buSzTx/>
              <a:buFont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95" name="CI Element - InvestecLogo_Dark_Only.png" descr="CI Element - InvestecLogo_Dark_Only.png"/>
          <p:cNvPicPr>
            <a:picLocks noChangeAspect="1"/>
          </p:cNvPicPr>
          <p:nvPr/>
        </p:nvPicPr>
        <p:blipFill>
          <a:blip r:embed="rId3"/>
          <a:stretch>
            <a:fillRect/>
          </a:stretch>
        </p:blipFill>
        <p:spPr>
          <a:xfrm>
            <a:off x="587375" y="597403"/>
            <a:ext cx="1828800" cy="361423"/>
          </a:xfrm>
          <a:prstGeom prst="rect">
            <a:avLst/>
          </a:prstGeom>
          <a:ln w="12700">
            <a:miter lim="400000"/>
          </a:ln>
        </p:spPr>
      </p:pic>
      <p:sp>
        <p:nvSpPr>
          <p:cNvPr id="96" name="Slide Number"/>
          <p:cNvSpPr txBox="1">
            <a:spLocks noGrp="1"/>
          </p:cNvSpPr>
          <p:nvPr>
            <p:ph type="sldNum" sz="quarter" idx="2"/>
          </p:nvPr>
        </p:nvSpPr>
        <p:spPr>
          <a:xfrm>
            <a:off x="328977" y="6315125"/>
            <a:ext cx="231274" cy="214698"/>
          </a:xfrm>
          <a:prstGeom prst="rect">
            <a:avLst/>
          </a:prstGeom>
        </p:spPr>
        <p:txBody>
          <a:bodyPr lIns="45718" tIns="45718" rIns="45718" bIns="45718"/>
          <a:lstStyle>
            <a:lvl1pPr>
              <a:defRPr sz="900">
                <a:solidFill>
                  <a:srgbClr val="7F7F7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1" r:id="rId70"/>
    <p:sldLayoutId id="2147483722" r:id="rId7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Subtitle 12"/>
          <p:cNvSpPr txBox="1">
            <a:spLocks noGrp="1"/>
          </p:cNvSpPr>
          <p:nvPr>
            <p:ph type="body" sz="quarter" idx="1"/>
          </p:nvPr>
        </p:nvSpPr>
        <p:spPr>
          <a:xfrm>
            <a:off x="1595437" y="3747110"/>
            <a:ext cx="6689084" cy="365126"/>
          </a:xfrm>
          <a:prstGeom prst="rect">
            <a:avLst/>
          </a:prstGeom>
        </p:spPr>
        <p:txBody>
          <a:bodyPr/>
          <a:lstStyle>
            <a:lvl1pPr>
              <a:lnSpc>
                <a:spcPct val="81000"/>
              </a:lnSpc>
              <a:defRPr>
                <a:latin typeface="Arial"/>
                <a:ea typeface="Arial"/>
                <a:cs typeface="Arial"/>
                <a:sym typeface="Arial"/>
              </a:defRPr>
            </a:lvl1pPr>
          </a:lstStyle>
          <a:p>
            <a:r>
              <a:rPr dirty="0"/>
              <a:t>Internal </a:t>
            </a:r>
            <a:r>
              <a:rPr lang="en-US" dirty="0"/>
              <a:t>Hanging Banners</a:t>
            </a:r>
            <a:endParaRPr dirty="0"/>
          </a:p>
        </p:txBody>
      </p:sp>
      <p:sp>
        <p:nvSpPr>
          <p:cNvPr id="841" name="Text Placeholder 13"/>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b">
            <a:normAutofit/>
          </a:bodyPr>
          <a:lstStyle>
            <a:lvl1pPr marL="0" indent="0">
              <a:buSzTx/>
              <a:buNone/>
              <a:defRPr>
                <a:latin typeface="Arial"/>
                <a:ea typeface="Arial"/>
                <a:cs typeface="Arial"/>
                <a:sym typeface="Arial"/>
              </a:defRPr>
            </a:lvl1pPr>
          </a:lstStyle>
          <a:p>
            <a:r>
              <a:rPr lang="en-US" dirty="0"/>
              <a:t>December </a:t>
            </a:r>
            <a:r>
              <a:rPr dirty="0"/>
              <a:t>2023</a:t>
            </a:r>
          </a:p>
        </p:txBody>
      </p:sp>
      <p:sp>
        <p:nvSpPr>
          <p:cNvPr id="842" name="Title 11"/>
          <p:cNvSpPr txBox="1">
            <a:spLocks noGrp="1"/>
          </p:cNvSpPr>
          <p:nvPr>
            <p:ph type="title"/>
          </p:nvPr>
        </p:nvSpPr>
        <p:spPr>
          <a:xfrm>
            <a:off x="1601579" y="1747175"/>
            <a:ext cx="7050297" cy="1573875"/>
          </a:xfrm>
          <a:prstGeom prst="rect">
            <a:avLst/>
          </a:prstGeom>
        </p:spPr>
        <p:txBody>
          <a:bodyPr/>
          <a:lstStyle>
            <a:lvl1pPr>
              <a:lnSpc>
                <a:spcPts val="5100"/>
              </a:lnSpc>
              <a:defRPr>
                <a:latin typeface="Times New Roman"/>
                <a:ea typeface="Times New Roman"/>
                <a:cs typeface="Times New Roman"/>
                <a:sym typeface="Times New Roman"/>
              </a:defRPr>
            </a:lvl1pPr>
          </a:lstStyle>
          <a:p>
            <a:r>
              <a:t>FINANCIAL TIMES AWARDS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EBCC5"/>
        </a:solidFill>
        <a:effectLst/>
      </p:bgPr>
    </p:bg>
    <p:spTree>
      <p:nvGrpSpPr>
        <p:cNvPr id="1" name=""/>
        <p:cNvGrpSpPr/>
        <p:nvPr/>
      </p:nvGrpSpPr>
      <p:grpSpPr>
        <a:xfrm>
          <a:off x="0" y="0"/>
          <a:ext cx="0" cy="0"/>
          <a:chOff x="0" y="0"/>
          <a:chExt cx="0" cy="0"/>
        </a:xfrm>
      </p:grpSpPr>
      <p:sp>
        <p:nvSpPr>
          <p:cNvPr id="899" name="Title 6"/>
          <p:cNvSpPr txBox="1">
            <a:spLocks noGrp="1"/>
          </p:cNvSpPr>
          <p:nvPr>
            <p:ph type="title"/>
          </p:nvPr>
        </p:nvSpPr>
        <p:spPr>
          <a:xfrm>
            <a:off x="587375" y="1989136"/>
            <a:ext cx="6499225" cy="1439864"/>
          </a:xfrm>
          <a:prstGeom prst="rect">
            <a:avLst/>
          </a:prstGeom>
        </p:spPr>
        <p:txBody>
          <a:bodyPr/>
          <a:lstStyle>
            <a:lvl1pPr>
              <a:defRPr>
                <a:latin typeface="Times New Roman"/>
                <a:ea typeface="Times New Roman"/>
                <a:cs typeface="Times New Roman"/>
                <a:sym typeface="Times New Roman"/>
              </a:defRPr>
            </a:lvl1pPr>
          </a:lstStyle>
          <a:p>
            <a:r>
              <a:rPr dirty="0"/>
              <a:t>Hanging Banners</a:t>
            </a:r>
            <a:r>
              <a:rPr lang="en-US" dirty="0"/>
              <a:t> </a:t>
            </a:r>
            <a:br>
              <a:rPr lang="en-US" dirty="0"/>
            </a:br>
            <a:br>
              <a:rPr lang="en-US" dirty="0"/>
            </a:br>
            <a:r>
              <a:rPr lang="en-US" sz="1800" dirty="0"/>
              <a:t>(Options)</a:t>
            </a:r>
            <a:endParaRPr sz="18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Subtitle 2"/>
          <p:cNvSpPr txBox="1">
            <a:spLocks noGrp="1"/>
          </p:cNvSpPr>
          <p:nvPr>
            <p:ph type="body" idx="1"/>
          </p:nvPr>
        </p:nvSpPr>
        <p:spPr>
          <a:xfrm>
            <a:off x="766760" y="1691502"/>
            <a:ext cx="11357732" cy="3474996"/>
          </a:xfrm>
          <a:prstGeom prst="rect">
            <a:avLst/>
          </a:prstGeom>
        </p:spPr>
        <p:txBody>
          <a:bodyPr lIns="0" tIns="0" rIns="0" bIns="0"/>
          <a:lstStyle/>
          <a:p>
            <a:pPr>
              <a:defRPr sz="1200" b="1" u="sng"/>
            </a:pPr>
            <a:r>
              <a:rPr dirty="0">
                <a:latin typeface="Helvetica Neue" panose="02000503000000020004" pitchFamily="2" charset="0"/>
                <a:ea typeface="Helvetica Neue" panose="02000503000000020004" pitchFamily="2" charset="0"/>
                <a:cs typeface="Helvetica Neue" panose="02000503000000020004" pitchFamily="2" charset="0"/>
              </a:rPr>
              <a:t>COPY:</a:t>
            </a:r>
          </a:p>
          <a:p>
            <a:pPr>
              <a:defRPr sz="1200" b="1"/>
            </a:pPr>
            <a:r>
              <a:rPr dirty="0">
                <a:latin typeface="Helvetica Neue" panose="02000503000000020004" pitchFamily="2" charset="0"/>
                <a:ea typeface="Helvetica Neue" panose="02000503000000020004" pitchFamily="2" charset="0"/>
                <a:cs typeface="Helvetica Neue" panose="02000503000000020004" pitchFamily="2" charset="0"/>
              </a:rPr>
              <a:t>Headline:</a:t>
            </a:r>
            <a:endParaRPr lang="en-ZA" dirty="0">
              <a:latin typeface="Helvetica Neue" panose="02000503000000020004" pitchFamily="2" charset="0"/>
              <a:ea typeface="Helvetica Neue" panose="02000503000000020004" pitchFamily="2" charset="0"/>
              <a:cs typeface="Helvetica Neue" panose="02000503000000020004" pitchFamily="2" charset="0"/>
            </a:endParaRPr>
          </a:p>
          <a:p>
            <a:pPr>
              <a:defRPr sz="1200"/>
            </a:pPr>
            <a:r>
              <a:rPr lang="en-ZA" dirty="0">
                <a:latin typeface="Helvetica Neue" panose="02000503000000020004" pitchFamily="2" charset="0"/>
                <a:ea typeface="Helvetica Neue" panose="02000503000000020004" pitchFamily="2" charset="0"/>
                <a:cs typeface="Helvetica Neue" panose="02000503000000020004" pitchFamily="2" charset="0"/>
              </a:rPr>
              <a:t>Our winning streak continues.</a:t>
            </a:r>
          </a:p>
          <a:p>
            <a:pPr>
              <a:defRPr sz="1200"/>
            </a:pPr>
            <a:endParaRPr lang="en-ZA" dirty="0">
              <a:latin typeface="Helvetica Neue" panose="02000503000000020004" pitchFamily="2" charset="0"/>
              <a:ea typeface="Helvetica Neue" panose="02000503000000020004" pitchFamily="2" charset="0"/>
              <a:cs typeface="Helvetica Neue" panose="02000503000000020004" pitchFamily="2" charset="0"/>
            </a:endParaRPr>
          </a:p>
          <a:p>
            <a:pPr>
              <a:defRPr sz="1200"/>
            </a:pPr>
            <a:r>
              <a:rPr lang="en-ZA" b="1" dirty="0">
                <a:latin typeface="Helvetica Neue" panose="02000503000000020004" pitchFamily="2" charset="0"/>
                <a:ea typeface="Helvetica Neue" panose="02000503000000020004" pitchFamily="2" charset="0"/>
                <a:cs typeface="Helvetica Neue" panose="02000503000000020004" pitchFamily="2" charset="0"/>
              </a:rPr>
              <a:t>Subheading (Optional):</a:t>
            </a:r>
          </a:p>
          <a:p>
            <a:pPr>
              <a:defRPr sz="1200"/>
            </a:pPr>
            <a:r>
              <a:rPr lang="en-ZA" dirty="0">
                <a:latin typeface="Helvetica Neue" panose="02000503000000020004" pitchFamily="2" charset="0"/>
                <a:ea typeface="Helvetica Neue" panose="02000503000000020004" pitchFamily="2" charset="0"/>
                <a:cs typeface="Helvetica Neue" panose="02000503000000020004" pitchFamily="2" charset="0"/>
              </a:rPr>
              <a:t>Named the Best Private Bank and Wealth Manager in South Africa for the 11</a:t>
            </a:r>
            <a:r>
              <a:rPr lang="en-ZA" baseline="30000" dirty="0">
                <a:latin typeface="Helvetica Neue" panose="02000503000000020004" pitchFamily="2" charset="0"/>
                <a:ea typeface="Helvetica Neue" panose="02000503000000020004" pitchFamily="2" charset="0"/>
                <a:cs typeface="Helvetica Neue" panose="02000503000000020004" pitchFamily="2" charset="0"/>
              </a:rPr>
              <a:t>th</a:t>
            </a:r>
            <a:r>
              <a:rPr lang="en-ZA" dirty="0">
                <a:latin typeface="Helvetica Neue" panose="02000503000000020004" pitchFamily="2" charset="0"/>
                <a:ea typeface="Helvetica Neue" panose="02000503000000020004" pitchFamily="2" charset="0"/>
                <a:cs typeface="Helvetica Neue" panose="02000503000000020004" pitchFamily="2" charset="0"/>
              </a:rPr>
              <a:t> consecutive year.</a:t>
            </a:r>
            <a:endParaRPr dirty="0">
              <a:latin typeface="Helvetica Neue" panose="02000503000000020004" pitchFamily="2" charset="0"/>
              <a:ea typeface="Helvetica Neue" panose="02000503000000020004" pitchFamily="2" charset="0"/>
              <a:cs typeface="Helvetica Neue" panose="02000503000000020004" pitchFamily="2" charset="0"/>
            </a:endParaRPr>
          </a:p>
          <a:p>
            <a:pPr>
              <a:defRPr sz="1200"/>
            </a:pPr>
            <a:endParaRPr dirty="0">
              <a:latin typeface="Helvetica Neue" panose="02000503000000020004" pitchFamily="2" charset="0"/>
              <a:ea typeface="Helvetica Neue" panose="02000503000000020004" pitchFamily="2" charset="0"/>
              <a:cs typeface="Helvetica Neue" panose="02000503000000020004" pitchFamily="2" charset="0"/>
            </a:endParaRPr>
          </a:p>
          <a:p>
            <a:pPr>
              <a:defRPr sz="1200"/>
            </a:pPr>
            <a:r>
              <a:rPr dirty="0">
                <a:latin typeface="Helvetica Neue" panose="02000503000000020004" pitchFamily="2" charset="0"/>
                <a:ea typeface="Helvetica Neue" panose="02000503000000020004" pitchFamily="2" charset="0"/>
                <a:cs typeface="Helvetica Neue" panose="02000503000000020004" pitchFamily="2" charset="0"/>
              </a:rPr>
              <a:t>*3 award badges*</a:t>
            </a:r>
          </a:p>
          <a:p>
            <a:pPr>
              <a:defRPr sz="1200"/>
            </a:pPr>
            <a:r>
              <a:rPr dirty="0">
                <a:latin typeface="Helvetica Neue" panose="02000503000000020004" pitchFamily="2" charset="0"/>
                <a:ea typeface="Helvetica Neue" panose="02000503000000020004" pitchFamily="2" charset="0"/>
                <a:cs typeface="Helvetica Neue" panose="02000503000000020004" pitchFamily="2" charset="0"/>
              </a:rPr>
              <a:t> </a:t>
            </a:r>
          </a:p>
          <a:p>
            <a:pPr>
              <a:defRPr sz="1200" b="1"/>
            </a:pPr>
            <a:r>
              <a:rPr dirty="0">
                <a:latin typeface="Helvetica Neue" panose="02000503000000020004" pitchFamily="2" charset="0"/>
                <a:ea typeface="Helvetica Neue" panose="02000503000000020004" pitchFamily="2" charset="0"/>
                <a:cs typeface="Helvetica Neue" panose="02000503000000020004" pitchFamily="2" charset="0"/>
              </a:rPr>
              <a:t>Sign Off:</a:t>
            </a:r>
          </a:p>
          <a:p>
            <a:pPr>
              <a:defRPr sz="1200"/>
            </a:pPr>
            <a:r>
              <a:rPr dirty="0">
                <a:latin typeface="Helvetica Neue" panose="02000503000000020004" pitchFamily="2" charset="0"/>
                <a:ea typeface="Helvetica Neue" panose="02000503000000020004" pitchFamily="2" charset="0"/>
                <a:cs typeface="Helvetica Neue" panose="02000503000000020004" pitchFamily="2" charset="0"/>
              </a:rPr>
              <a:t>Never settle for ordinary.</a:t>
            </a:r>
          </a:p>
        </p:txBody>
      </p:sp>
    </p:spTree>
    <p:extLst>
      <p:ext uri="{BB962C8B-B14F-4D97-AF65-F5344CB8AC3E}">
        <p14:creationId xmlns:p14="http://schemas.microsoft.com/office/powerpoint/2010/main" val="6673294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7E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1E35ED-18E7-D77D-55B8-516C20CB3053}"/>
              </a:ext>
            </a:extLst>
          </p:cNvPr>
          <p:cNvSpPr txBox="1"/>
          <p:nvPr/>
        </p:nvSpPr>
        <p:spPr>
          <a:xfrm>
            <a:off x="279400" y="279400"/>
            <a:ext cx="4184159" cy="430887"/>
          </a:xfrm>
          <a:prstGeom prst="rect">
            <a:avLst/>
          </a:prstGeom>
          <a:noFill/>
        </p:spPr>
        <p:txBody>
          <a:bodyPr wrap="non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b="1" spc="300" dirty="0">
                <a:solidFill>
                  <a:prstClr val="black"/>
                </a:solidFill>
                <a:latin typeface="Helvetica Neue"/>
              </a:rPr>
              <a:t>Sandton: Main Building</a:t>
            </a:r>
            <a:endParaRPr kumimoji="0" lang="en-US" sz="2200" b="1" u="none" strike="noStrike" kern="1200" cap="none" spc="30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AB385D7-24B8-E470-EC54-13E611FA9C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7793" y="977462"/>
            <a:ext cx="2788265" cy="5275317"/>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D28FE8AF-2D99-4F54-D872-5F69616E2C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74676" y="977463"/>
            <a:ext cx="2788265" cy="5275315"/>
          </a:xfrm>
          <a:prstGeom prst="rect">
            <a:avLst/>
          </a:prstGeom>
          <a:ln>
            <a:solidFill>
              <a:schemeClr val="bg2">
                <a:lumMod val="50000"/>
              </a:schemeClr>
            </a:solidFill>
          </a:ln>
        </p:spPr>
      </p:pic>
      <p:sp>
        <p:nvSpPr>
          <p:cNvPr id="8" name="Subtitle 2">
            <a:extLst>
              <a:ext uri="{FF2B5EF4-FFF2-40B4-BE49-F238E27FC236}">
                <a16:creationId xmlns:a16="http://schemas.microsoft.com/office/drawing/2014/main" id="{D93869A9-1BC1-625A-06BE-06AF95360C93}"/>
              </a:ext>
            </a:extLst>
          </p:cNvPr>
          <p:cNvSpPr txBox="1">
            <a:spLocks/>
          </p:cNvSpPr>
          <p:nvPr/>
        </p:nvSpPr>
        <p:spPr>
          <a:xfrm>
            <a:off x="3488939" y="639488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1</a:t>
            </a:r>
          </a:p>
        </p:txBody>
      </p:sp>
      <p:sp>
        <p:nvSpPr>
          <p:cNvPr id="9" name="Subtitle 2">
            <a:extLst>
              <a:ext uri="{FF2B5EF4-FFF2-40B4-BE49-F238E27FC236}">
                <a16:creationId xmlns:a16="http://schemas.microsoft.com/office/drawing/2014/main" id="{8A8F4A7E-1C55-1459-6759-E9416335DDCF}"/>
              </a:ext>
            </a:extLst>
          </p:cNvPr>
          <p:cNvSpPr txBox="1">
            <a:spLocks/>
          </p:cNvSpPr>
          <p:nvPr/>
        </p:nvSpPr>
        <p:spPr>
          <a:xfrm>
            <a:off x="7335726" y="639488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2</a:t>
            </a:r>
          </a:p>
        </p:txBody>
      </p:sp>
    </p:spTree>
    <p:extLst>
      <p:ext uri="{BB962C8B-B14F-4D97-AF65-F5344CB8AC3E}">
        <p14:creationId xmlns:p14="http://schemas.microsoft.com/office/powerpoint/2010/main" val="14485009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7E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1E35ED-18E7-D77D-55B8-516C20CB3053}"/>
              </a:ext>
            </a:extLst>
          </p:cNvPr>
          <p:cNvSpPr txBox="1"/>
          <p:nvPr/>
        </p:nvSpPr>
        <p:spPr>
          <a:xfrm>
            <a:off x="279400" y="279400"/>
            <a:ext cx="3594254" cy="430887"/>
          </a:xfrm>
          <a:prstGeom prst="rect">
            <a:avLst/>
          </a:prstGeom>
          <a:noFill/>
        </p:spPr>
        <p:txBody>
          <a:bodyPr wrap="non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b="1" spc="300" dirty="0">
                <a:solidFill>
                  <a:prstClr val="black"/>
                </a:solidFill>
                <a:latin typeface="Helvetica Neue"/>
              </a:rPr>
              <a:t>Sandton: West Wing</a:t>
            </a:r>
            <a:endParaRPr kumimoji="0" lang="en-US" sz="2200" b="1"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D93869A9-1BC1-625A-06BE-06AF95360C93}"/>
              </a:ext>
            </a:extLst>
          </p:cNvPr>
          <p:cNvSpPr txBox="1">
            <a:spLocks/>
          </p:cNvSpPr>
          <p:nvPr/>
        </p:nvSpPr>
        <p:spPr>
          <a:xfrm>
            <a:off x="2511477" y="579579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1</a:t>
            </a:r>
          </a:p>
        </p:txBody>
      </p:sp>
      <p:sp>
        <p:nvSpPr>
          <p:cNvPr id="9" name="Subtitle 2">
            <a:extLst>
              <a:ext uri="{FF2B5EF4-FFF2-40B4-BE49-F238E27FC236}">
                <a16:creationId xmlns:a16="http://schemas.microsoft.com/office/drawing/2014/main" id="{8A8F4A7E-1C55-1459-6759-E9416335DDCF}"/>
              </a:ext>
            </a:extLst>
          </p:cNvPr>
          <p:cNvSpPr txBox="1">
            <a:spLocks/>
          </p:cNvSpPr>
          <p:nvPr/>
        </p:nvSpPr>
        <p:spPr>
          <a:xfrm>
            <a:off x="8807671" y="579579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2</a:t>
            </a:r>
          </a:p>
        </p:txBody>
      </p:sp>
      <p:pic>
        <p:nvPicPr>
          <p:cNvPr id="4" name="Picture 3">
            <a:extLst>
              <a:ext uri="{FF2B5EF4-FFF2-40B4-BE49-F238E27FC236}">
                <a16:creationId xmlns:a16="http://schemas.microsoft.com/office/drawing/2014/main" id="{9056957A-2FDA-77C1-EF86-77F00081E3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6546" y="1692166"/>
            <a:ext cx="5429926" cy="3665284"/>
          </a:xfrm>
          <a:prstGeom prst="rect">
            <a:avLst/>
          </a:prstGeom>
          <a:ln>
            <a:solidFill>
              <a:schemeClr val="bg2">
                <a:lumMod val="50000"/>
              </a:schemeClr>
            </a:solidFill>
          </a:ln>
        </p:spPr>
      </p:pic>
      <p:pic>
        <p:nvPicPr>
          <p:cNvPr id="11" name="Picture 10">
            <a:extLst>
              <a:ext uri="{FF2B5EF4-FFF2-40B4-BE49-F238E27FC236}">
                <a16:creationId xmlns:a16="http://schemas.microsoft.com/office/drawing/2014/main" id="{BB0C720C-10C0-F7FE-CB39-08F493F900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8767" y="1692166"/>
            <a:ext cx="5429926" cy="3665283"/>
          </a:xfrm>
          <a:prstGeom prst="rect">
            <a:avLst/>
          </a:prstGeom>
          <a:ln>
            <a:solidFill>
              <a:schemeClr val="bg2">
                <a:lumMod val="50000"/>
              </a:schemeClr>
            </a:solidFill>
          </a:ln>
        </p:spPr>
      </p:pic>
    </p:spTree>
    <p:extLst>
      <p:ext uri="{BB962C8B-B14F-4D97-AF65-F5344CB8AC3E}">
        <p14:creationId xmlns:p14="http://schemas.microsoft.com/office/powerpoint/2010/main" val="36712136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7E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1E35ED-18E7-D77D-55B8-516C20CB3053}"/>
              </a:ext>
            </a:extLst>
          </p:cNvPr>
          <p:cNvSpPr txBox="1"/>
          <p:nvPr/>
        </p:nvSpPr>
        <p:spPr>
          <a:xfrm>
            <a:off x="279400" y="279400"/>
            <a:ext cx="6970178" cy="430887"/>
          </a:xfrm>
          <a:prstGeom prst="rect">
            <a:avLst/>
          </a:prstGeom>
          <a:noFill/>
        </p:spPr>
        <p:txBody>
          <a:bodyPr wrap="non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b="1" spc="300" dirty="0">
                <a:solidFill>
                  <a:prstClr val="black"/>
                </a:solidFill>
                <a:latin typeface="Helvetica Neue"/>
              </a:rPr>
              <a:t>Sandton: Staff Entrance (West </a:t>
            </a:r>
            <a:r>
              <a:rPr lang="en-US" sz="2200" b="1" spc="300" dirty="0" err="1">
                <a:solidFill>
                  <a:prstClr val="black"/>
                </a:solidFill>
                <a:latin typeface="Helvetica Neue"/>
              </a:rPr>
              <a:t>Parkade</a:t>
            </a:r>
            <a:r>
              <a:rPr lang="en-US" sz="2200" b="1" spc="300" dirty="0">
                <a:solidFill>
                  <a:prstClr val="black"/>
                </a:solidFill>
                <a:latin typeface="Helvetica Neue"/>
              </a:rPr>
              <a:t>)</a:t>
            </a:r>
            <a:endParaRPr kumimoji="0" lang="en-US" sz="2200" b="1"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2" name="Subtitle 2">
            <a:extLst>
              <a:ext uri="{FF2B5EF4-FFF2-40B4-BE49-F238E27FC236}">
                <a16:creationId xmlns:a16="http://schemas.microsoft.com/office/drawing/2014/main" id="{DD535533-192C-C7E1-091D-E3BB81F0E91F}"/>
              </a:ext>
            </a:extLst>
          </p:cNvPr>
          <p:cNvSpPr txBox="1">
            <a:spLocks/>
          </p:cNvSpPr>
          <p:nvPr/>
        </p:nvSpPr>
        <p:spPr>
          <a:xfrm>
            <a:off x="2511477" y="579579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1</a:t>
            </a:r>
          </a:p>
        </p:txBody>
      </p:sp>
      <p:sp>
        <p:nvSpPr>
          <p:cNvPr id="4" name="Subtitle 2">
            <a:extLst>
              <a:ext uri="{FF2B5EF4-FFF2-40B4-BE49-F238E27FC236}">
                <a16:creationId xmlns:a16="http://schemas.microsoft.com/office/drawing/2014/main" id="{3A6CC14F-BC6E-E7D4-347B-D6F5B4564BEC}"/>
              </a:ext>
            </a:extLst>
          </p:cNvPr>
          <p:cNvSpPr txBox="1">
            <a:spLocks/>
          </p:cNvSpPr>
          <p:nvPr/>
        </p:nvSpPr>
        <p:spPr>
          <a:xfrm>
            <a:off x="8807671" y="579579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2</a:t>
            </a:r>
          </a:p>
        </p:txBody>
      </p:sp>
      <p:pic>
        <p:nvPicPr>
          <p:cNvPr id="5" name="Picture 4">
            <a:extLst>
              <a:ext uri="{FF2B5EF4-FFF2-40B4-BE49-F238E27FC236}">
                <a16:creationId xmlns:a16="http://schemas.microsoft.com/office/drawing/2014/main" id="{22CB767C-3D5F-572C-CCA6-47E268754E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6546" y="1692166"/>
            <a:ext cx="5429926" cy="3665284"/>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37117FBD-1F53-6D0A-8B6D-6EF28D9D2E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8767" y="1692166"/>
            <a:ext cx="5429926" cy="3665283"/>
          </a:xfrm>
          <a:prstGeom prst="rect">
            <a:avLst/>
          </a:prstGeom>
          <a:ln>
            <a:solidFill>
              <a:schemeClr val="bg2">
                <a:lumMod val="50000"/>
              </a:schemeClr>
            </a:solidFill>
          </a:ln>
        </p:spPr>
      </p:pic>
    </p:spTree>
    <p:extLst>
      <p:ext uri="{BB962C8B-B14F-4D97-AF65-F5344CB8AC3E}">
        <p14:creationId xmlns:p14="http://schemas.microsoft.com/office/powerpoint/2010/main" val="8052303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7E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1E35ED-18E7-D77D-55B8-516C20CB3053}"/>
              </a:ext>
            </a:extLst>
          </p:cNvPr>
          <p:cNvSpPr txBox="1"/>
          <p:nvPr/>
        </p:nvSpPr>
        <p:spPr>
          <a:xfrm>
            <a:off x="279400" y="279400"/>
            <a:ext cx="4612160" cy="430887"/>
          </a:xfrm>
          <a:prstGeom prst="rect">
            <a:avLst/>
          </a:prstGeom>
          <a:noFill/>
        </p:spPr>
        <p:txBody>
          <a:bodyPr wrap="non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b="1" spc="300" dirty="0">
                <a:solidFill>
                  <a:prstClr val="black"/>
                </a:solidFill>
                <a:latin typeface="Helvetica Neue"/>
              </a:rPr>
              <a:t>Visitors Exit (Parking Lot)</a:t>
            </a:r>
            <a:endParaRPr kumimoji="0" lang="en-US" sz="2200" b="1"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D93869A9-1BC1-625A-06BE-06AF95360C93}"/>
              </a:ext>
            </a:extLst>
          </p:cNvPr>
          <p:cNvSpPr txBox="1">
            <a:spLocks/>
          </p:cNvSpPr>
          <p:nvPr/>
        </p:nvSpPr>
        <p:spPr>
          <a:xfrm>
            <a:off x="2416884" y="456608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1</a:t>
            </a:r>
          </a:p>
        </p:txBody>
      </p:sp>
      <p:sp>
        <p:nvSpPr>
          <p:cNvPr id="9" name="Subtitle 2">
            <a:extLst>
              <a:ext uri="{FF2B5EF4-FFF2-40B4-BE49-F238E27FC236}">
                <a16:creationId xmlns:a16="http://schemas.microsoft.com/office/drawing/2014/main" id="{8A8F4A7E-1C55-1459-6759-E9416335DDCF}"/>
              </a:ext>
            </a:extLst>
          </p:cNvPr>
          <p:cNvSpPr txBox="1">
            <a:spLocks/>
          </p:cNvSpPr>
          <p:nvPr/>
        </p:nvSpPr>
        <p:spPr>
          <a:xfrm>
            <a:off x="8509303" y="4566082"/>
            <a:ext cx="872854" cy="315974"/>
          </a:xfrm>
          <a:prstGeom prst="rect">
            <a:avLst/>
          </a:prstGeom>
        </p:spPr>
        <p:txBody>
          <a:bodyPr lIns="0" tIns="0" rIns="0" bIns="0"/>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lgn="ctr" hangingPunct="1">
              <a:buNone/>
              <a:defRPr sz="1200"/>
            </a:pPr>
            <a:r>
              <a:rPr lang="en-ZA" sz="1200" dirty="0">
                <a:latin typeface="Helvetica Neue" panose="02000503000000020004" pitchFamily="2" charset="0"/>
                <a:ea typeface="Helvetica Neue" panose="02000503000000020004" pitchFamily="2" charset="0"/>
                <a:cs typeface="Helvetica Neue" panose="02000503000000020004" pitchFamily="2" charset="0"/>
              </a:rPr>
              <a:t>Option 2</a:t>
            </a:r>
          </a:p>
        </p:txBody>
      </p:sp>
      <p:pic>
        <p:nvPicPr>
          <p:cNvPr id="16" name="Picture 15">
            <a:extLst>
              <a:ext uri="{FF2B5EF4-FFF2-40B4-BE49-F238E27FC236}">
                <a16:creationId xmlns:a16="http://schemas.microsoft.com/office/drawing/2014/main" id="{D636225A-ED05-7CA4-F522-3B8FBA87E9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8372" y="1973735"/>
            <a:ext cx="5378442" cy="2113898"/>
          </a:xfrm>
          <a:prstGeom prst="rect">
            <a:avLst/>
          </a:prstGeom>
          <a:ln>
            <a:solidFill>
              <a:schemeClr val="bg2">
                <a:lumMod val="50000"/>
              </a:schemeClr>
            </a:solidFill>
          </a:ln>
        </p:spPr>
      </p:pic>
      <p:pic>
        <p:nvPicPr>
          <p:cNvPr id="18" name="Picture 17">
            <a:extLst>
              <a:ext uri="{FF2B5EF4-FFF2-40B4-BE49-F238E27FC236}">
                <a16:creationId xmlns:a16="http://schemas.microsoft.com/office/drawing/2014/main" id="{AB4513CF-8924-EF61-7DDF-B40AC85DF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6509" y="1973735"/>
            <a:ext cx="5378442" cy="2113898"/>
          </a:xfrm>
          <a:prstGeom prst="rect">
            <a:avLst/>
          </a:prstGeom>
          <a:ln>
            <a:solidFill>
              <a:schemeClr val="bg2">
                <a:lumMod val="50000"/>
              </a:schemeClr>
            </a:solidFill>
          </a:ln>
        </p:spPr>
      </p:pic>
    </p:spTree>
    <p:extLst>
      <p:ext uri="{BB962C8B-B14F-4D97-AF65-F5344CB8AC3E}">
        <p14:creationId xmlns:p14="http://schemas.microsoft.com/office/powerpoint/2010/main" val="31035842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Title 6"/>
          <p:cNvSpPr txBox="1">
            <a:spLocks noGrp="1"/>
          </p:cNvSpPr>
          <p:nvPr>
            <p:ph type="title"/>
          </p:nvPr>
        </p:nvSpPr>
        <p:spPr>
          <a:xfrm>
            <a:off x="587374" y="1989136"/>
            <a:ext cx="5329241" cy="1439864"/>
          </a:xfrm>
          <a:prstGeom prst="rect">
            <a:avLst/>
          </a:prstGeom>
        </p:spPr>
        <p:txBody>
          <a:bodyPr/>
          <a:lstStyle>
            <a:lvl1pPr>
              <a:defRPr>
                <a:latin typeface="Times New Roman"/>
                <a:ea typeface="Times New Roman"/>
                <a:cs typeface="Times New Roman"/>
                <a:sym typeface="Times New Roman"/>
              </a:defRPr>
            </a:lvl1pPr>
          </a:lstStyle>
          <a:p>
            <a:r>
              <a:t>Thank You</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168B1DD1576E47B3EC193C89E3A0F9" ma:contentTypeVersion="14" ma:contentTypeDescription="Create a new document." ma:contentTypeScope="" ma:versionID="ddb988d16ef5648d5a37fe62c3f5765b">
  <xsd:schema xmlns:xsd="http://www.w3.org/2001/XMLSchema" xmlns:xs="http://www.w3.org/2001/XMLSchema" xmlns:p="http://schemas.microsoft.com/office/2006/metadata/properties" xmlns:ns2="d50e81c6-1e82-41bc-931a-39b064973bd1" xmlns:ns3="27328916-0c4f-4b5a-a929-28516745b3a0" targetNamespace="http://schemas.microsoft.com/office/2006/metadata/properties" ma:root="true" ma:fieldsID="e4b33a53f67218187f40aee08d365ac3" ns2:_="" ns3:_="">
    <xsd:import namespace="d50e81c6-1e82-41bc-931a-39b064973bd1"/>
    <xsd:import namespace="27328916-0c4f-4b5a-a929-28516745b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e81c6-1e82-41bc-931a-39b064973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1139aa-4b3e-4456-b60a-f32d066a3c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28916-0c4f-4b5a-a929-28516745b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ac28f1a-9839-41fc-843c-d1d962560daa}" ma:internalName="TaxCatchAll" ma:showField="CatchAllData" ma:web="27328916-0c4f-4b5a-a929-28516745b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0e81c6-1e82-41bc-931a-39b064973bd1">
      <Terms xmlns="http://schemas.microsoft.com/office/infopath/2007/PartnerControls"/>
    </lcf76f155ced4ddcb4097134ff3c332f>
    <TaxCatchAll xmlns="27328916-0c4f-4b5a-a929-28516745b3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615E6-7D80-4200-B785-1B708C59A714}">
  <ds:schemaRefs>
    <ds:schemaRef ds:uri="27328916-0c4f-4b5a-a929-28516745b3a0"/>
    <ds:schemaRef ds:uri="d50e81c6-1e82-41bc-931a-39b064973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00FD7B-DCDE-40D5-9382-463CB40C1FA8}">
  <ds:schemaRefs>
    <ds:schemaRef ds:uri="http://schemas.openxmlformats.org/package/2006/metadata/core-properties"/>
    <ds:schemaRef ds:uri="d50e81c6-1e82-41bc-931a-39b064973bd1"/>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27328916-0c4f-4b5a-a929-28516745b3a0"/>
  </ds:schemaRefs>
</ds:datastoreItem>
</file>

<file path=customXml/itemProps3.xml><?xml version="1.0" encoding="utf-8"?>
<ds:datastoreItem xmlns:ds="http://schemas.openxmlformats.org/officeDocument/2006/customXml" ds:itemID="{28C34F7C-1602-4197-B1EA-8452A8E558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99</Words>
  <Application>Microsoft Macintosh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 Neue</vt:lpstr>
      <vt:lpstr>Times New Roman</vt:lpstr>
      <vt:lpstr>Office Theme</vt:lpstr>
      <vt:lpstr>FINANCIAL TIMES AWARDS</vt:lpstr>
      <vt:lpstr>Hanging Banners   (Options)</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TIMES AWARDS</dc:title>
  <dc:creator>Michael Cross</dc:creator>
  <cp:lastModifiedBy>Kali Welch</cp:lastModifiedBy>
  <cp:revision>181</cp:revision>
  <dcterms:modified xsi:type="dcterms:W3CDTF">2023-12-18T14:30:46Z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0x010100BE168B1DD1576E47B3EC193C89E3A0F9</vt:lpwstr>
  </property>
  <property fmtid="{D5CDD505-2E9C-101B-9397-08002B2CF9AE}" pid="3" name="MediaServiceImageTags">
    <vt:lpwstr/>
  </property>
</Properties>
</file>